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6" r:id="rId5"/>
    <p:sldId id="267" r:id="rId6"/>
    <p:sldId id="259" r:id="rId7"/>
    <p:sldId id="260" r:id="rId8"/>
    <p:sldId id="261" r:id="rId9"/>
    <p:sldId id="262" r:id="rId10"/>
    <p:sldId id="268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" userDrawn="1">
          <p15:clr>
            <a:srgbClr val="A4A3A4"/>
          </p15:clr>
        </p15:guide>
        <p15:guide id="2" pos="142" userDrawn="1">
          <p15:clr>
            <a:srgbClr val="A4A3A4"/>
          </p15:clr>
        </p15:guide>
        <p15:guide id="3" pos="4178" userDrawn="1">
          <p15:clr>
            <a:srgbClr val="A4A3A4"/>
          </p15:clr>
        </p15:guide>
        <p15:guide id="4" orient="horz" pos="6091" userDrawn="1">
          <p15:clr>
            <a:srgbClr val="A4A3A4"/>
          </p15:clr>
        </p15:guide>
        <p15:guide id="5" orient="horz" pos="2190" userDrawn="1">
          <p15:clr>
            <a:srgbClr val="A4A3A4"/>
          </p15:clr>
        </p15:guide>
        <p15:guide id="6" orient="horz" pos="2281" userDrawn="1">
          <p15:clr>
            <a:srgbClr val="A4A3A4"/>
          </p15:clr>
        </p15:guide>
        <p15:guide id="7" orient="horz" pos="4141" userDrawn="1">
          <p15:clr>
            <a:srgbClr val="A4A3A4"/>
          </p15:clr>
        </p15:guide>
        <p15:guide id="8" orient="horz" pos="4231" userDrawn="1">
          <p15:clr>
            <a:srgbClr val="A4A3A4"/>
          </p15:clr>
        </p15:guide>
        <p15:guide id="9" pos="1434" userDrawn="1">
          <p15:clr>
            <a:srgbClr val="A4A3A4"/>
          </p15:clr>
        </p15:guide>
        <p15:guide id="10" pos="1502" userDrawn="1">
          <p15:clr>
            <a:srgbClr val="A4A3A4"/>
          </p15:clr>
        </p15:guide>
        <p15:guide id="11" pos="2886" userDrawn="1">
          <p15:clr>
            <a:srgbClr val="A4A3A4"/>
          </p15:clr>
        </p15:guide>
        <p15:guide id="13" pos="281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E21066-5CBC-E5A7-BE16-7ECA22EAB431}" name="Boucher Magdalena" initials="BM" userId="S::mboucher@fhstp.ac.at::3b3beade-24cc-4d73-b82b-c0fcc41b48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2314" y="72"/>
      </p:cViewPr>
      <p:guideLst>
        <p:guide orient="horz" pos="330"/>
        <p:guide pos="142"/>
        <p:guide pos="4178"/>
        <p:guide orient="horz" pos="6091"/>
        <p:guide orient="horz" pos="2190"/>
        <p:guide orient="horz" pos="2281"/>
        <p:guide orient="horz" pos="4141"/>
        <p:guide orient="horz" pos="4231"/>
        <p:guide pos="1434"/>
        <p:guide pos="1502"/>
        <p:guide pos="2886"/>
        <p:guide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-Jesus-Oliveira Victor-Adriel" userId="a708fc36-3c1b-42ab-b5e9-2e1fa3c6605e" providerId="ADAL" clId="{1878CD04-6A97-42BE-853D-5ABB982B470F}"/>
    <pc:docChg chg="custSel modSld">
      <pc:chgData name="de-Jesus-Oliveira Victor-Adriel" userId="a708fc36-3c1b-42ab-b5e9-2e1fa3c6605e" providerId="ADAL" clId="{1878CD04-6A97-42BE-853D-5ABB982B470F}" dt="2023-02-18T02:57:04.132" v="8"/>
      <pc:docMkLst>
        <pc:docMk/>
      </pc:docMkLst>
      <pc:sldChg chg="addSp modSp mod">
        <pc:chgData name="de-Jesus-Oliveira Victor-Adriel" userId="a708fc36-3c1b-42ab-b5e9-2e1fa3c6605e" providerId="ADAL" clId="{1878CD04-6A97-42BE-853D-5ABB982B470F}" dt="2023-02-18T02:55:46.139" v="4"/>
        <pc:sldMkLst>
          <pc:docMk/>
          <pc:sldMk cId="1310685907" sldId="259"/>
        </pc:sldMkLst>
        <pc:spChg chg="add mod">
          <ac:chgData name="de-Jesus-Oliveira Victor-Adriel" userId="a708fc36-3c1b-42ab-b5e9-2e1fa3c6605e" providerId="ADAL" clId="{1878CD04-6A97-42BE-853D-5ABB982B470F}" dt="2023-02-18T02:55:46.139" v="4"/>
          <ac:spMkLst>
            <pc:docMk/>
            <pc:sldMk cId="1310685907" sldId="259"/>
            <ac:spMk id="2" creationId="{362C1F62-0F36-DE0B-773D-43546A760D9D}"/>
          </ac:spMkLst>
        </pc:spChg>
      </pc:sldChg>
      <pc:sldChg chg="addSp modSp">
        <pc:chgData name="de-Jesus-Oliveira Victor-Adriel" userId="a708fc36-3c1b-42ab-b5e9-2e1fa3c6605e" providerId="ADAL" clId="{1878CD04-6A97-42BE-853D-5ABB982B470F}" dt="2023-02-18T02:55:58.249" v="5"/>
        <pc:sldMkLst>
          <pc:docMk/>
          <pc:sldMk cId="4091270383" sldId="260"/>
        </pc:sldMkLst>
        <pc:spChg chg="add mod">
          <ac:chgData name="de-Jesus-Oliveira Victor-Adriel" userId="a708fc36-3c1b-42ab-b5e9-2e1fa3c6605e" providerId="ADAL" clId="{1878CD04-6A97-42BE-853D-5ABB982B470F}" dt="2023-02-18T02:55:58.249" v="5"/>
          <ac:spMkLst>
            <pc:docMk/>
            <pc:sldMk cId="4091270383" sldId="260"/>
            <ac:spMk id="2" creationId="{A2A3A606-2A9F-8D25-12F9-3930F6BA69E7}"/>
          </ac:spMkLst>
        </pc:spChg>
      </pc:sldChg>
      <pc:sldChg chg="addSp modSp">
        <pc:chgData name="de-Jesus-Oliveira Victor-Adriel" userId="a708fc36-3c1b-42ab-b5e9-2e1fa3c6605e" providerId="ADAL" clId="{1878CD04-6A97-42BE-853D-5ABB982B470F}" dt="2023-02-18T02:56:00.052" v="6"/>
        <pc:sldMkLst>
          <pc:docMk/>
          <pc:sldMk cId="3278654172" sldId="261"/>
        </pc:sldMkLst>
        <pc:spChg chg="add mod">
          <ac:chgData name="de-Jesus-Oliveira Victor-Adriel" userId="a708fc36-3c1b-42ab-b5e9-2e1fa3c6605e" providerId="ADAL" clId="{1878CD04-6A97-42BE-853D-5ABB982B470F}" dt="2023-02-18T02:56:00.052" v="6"/>
          <ac:spMkLst>
            <pc:docMk/>
            <pc:sldMk cId="3278654172" sldId="261"/>
            <ac:spMk id="2" creationId="{2B12A6A7-D60A-AFC6-A172-2373E8468757}"/>
          </ac:spMkLst>
        </pc:spChg>
      </pc:sldChg>
      <pc:sldChg chg="addSp modSp">
        <pc:chgData name="de-Jesus-Oliveira Victor-Adriel" userId="a708fc36-3c1b-42ab-b5e9-2e1fa3c6605e" providerId="ADAL" clId="{1878CD04-6A97-42BE-853D-5ABB982B470F}" dt="2023-02-18T02:56:01.928" v="7"/>
        <pc:sldMkLst>
          <pc:docMk/>
          <pc:sldMk cId="631229544" sldId="262"/>
        </pc:sldMkLst>
        <pc:spChg chg="add mod">
          <ac:chgData name="de-Jesus-Oliveira Victor-Adriel" userId="a708fc36-3c1b-42ab-b5e9-2e1fa3c6605e" providerId="ADAL" clId="{1878CD04-6A97-42BE-853D-5ABB982B470F}" dt="2023-02-18T02:56:01.928" v="7"/>
          <ac:spMkLst>
            <pc:docMk/>
            <pc:sldMk cId="631229544" sldId="262"/>
            <ac:spMk id="2" creationId="{D1EAD60D-189D-C0A2-EAEE-073BD4B5A834}"/>
          </ac:spMkLst>
        </pc:spChg>
      </pc:sldChg>
      <pc:sldChg chg="addSp modSp">
        <pc:chgData name="de-Jesus-Oliveira Victor-Adriel" userId="a708fc36-3c1b-42ab-b5e9-2e1fa3c6605e" providerId="ADAL" clId="{1878CD04-6A97-42BE-853D-5ABB982B470F}" dt="2023-02-18T02:53:48.581" v="0"/>
        <pc:sldMkLst>
          <pc:docMk/>
          <pc:sldMk cId="4264380333" sldId="267"/>
        </pc:sldMkLst>
        <pc:spChg chg="add mod">
          <ac:chgData name="de-Jesus-Oliveira Victor-Adriel" userId="a708fc36-3c1b-42ab-b5e9-2e1fa3c6605e" providerId="ADAL" clId="{1878CD04-6A97-42BE-853D-5ABB982B470F}" dt="2023-02-18T02:53:48.581" v="0"/>
          <ac:spMkLst>
            <pc:docMk/>
            <pc:sldMk cId="4264380333" sldId="267"/>
            <ac:spMk id="3" creationId="{2A431C7E-B845-9C87-809A-20AEA7BB26F2}"/>
          </ac:spMkLst>
        </pc:spChg>
        <pc:picChg chg="add mod">
          <ac:chgData name="de-Jesus-Oliveira Victor-Adriel" userId="a708fc36-3c1b-42ab-b5e9-2e1fa3c6605e" providerId="ADAL" clId="{1878CD04-6A97-42BE-853D-5ABB982B470F}" dt="2023-02-18T02:53:48.581" v="0"/>
          <ac:picMkLst>
            <pc:docMk/>
            <pc:sldMk cId="4264380333" sldId="267"/>
            <ac:picMk id="5" creationId="{C54F9DBD-7FC3-2716-3683-87900784D036}"/>
          </ac:picMkLst>
        </pc:picChg>
      </pc:sldChg>
      <pc:sldChg chg="addSp delSp modSp mod">
        <pc:chgData name="de-Jesus-Oliveira Victor-Adriel" userId="a708fc36-3c1b-42ab-b5e9-2e1fa3c6605e" providerId="ADAL" clId="{1878CD04-6A97-42BE-853D-5ABB982B470F}" dt="2023-02-18T02:57:04.132" v="8"/>
        <pc:sldMkLst>
          <pc:docMk/>
          <pc:sldMk cId="171183961" sldId="268"/>
        </pc:sldMkLst>
        <pc:spChg chg="del">
          <ac:chgData name="de-Jesus-Oliveira Victor-Adriel" userId="a708fc36-3c1b-42ab-b5e9-2e1fa3c6605e" providerId="ADAL" clId="{1878CD04-6A97-42BE-853D-5ABB982B470F}" dt="2023-02-18T02:54:03.965" v="2" actId="478"/>
          <ac:spMkLst>
            <pc:docMk/>
            <pc:sldMk cId="171183961" sldId="268"/>
            <ac:spMk id="2" creationId="{36F7C832-7D7F-40CB-9479-79BC46A793B9}"/>
          </ac:spMkLst>
        </pc:spChg>
        <pc:spChg chg="add mod">
          <ac:chgData name="de-Jesus-Oliveira Victor-Adriel" userId="a708fc36-3c1b-42ab-b5e9-2e1fa3c6605e" providerId="ADAL" clId="{1878CD04-6A97-42BE-853D-5ABB982B470F}" dt="2023-02-18T02:57:04.132" v="8"/>
          <ac:spMkLst>
            <pc:docMk/>
            <pc:sldMk cId="171183961" sldId="268"/>
            <ac:spMk id="3" creationId="{DB24B65F-CF74-C313-5982-F88AA611C5E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1:23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 20 24575,'-141'0'0,"140"0"0,1 0 0,-1 0 0,0 0 0,0 0 0,0 0 0,0 0 0,0 0 0,0 0 0,0 1 0,1-1 0,-1 0 0,0 0 0,0 1 0,0-1 0,0 1 0,1-1 0,-1 1 0,0-1 0,0 1 0,1-1 0,-1 1 0,1 0 0,-1-1 0,0 1 0,1 0 0,-1 0 0,1-1 0,-1 1 0,1 0 0,0 0 0,-1 0 0,1-1 0,0 1 0,0 0 0,-1 0 0,1 0 0,0 0 0,0 1 0,0 0 0,1-1 0,-1 1 0,1-1 0,0 0 0,-1 1 0,1-1 0,0 0 0,0 0 0,0 1 0,0-1 0,0 0 0,0 0 0,0 0 0,0 0 0,0 0 0,0 0 0,1-1 0,-1 1 0,0 0 0,1-1 0,-1 1 0,1 0 0,1-1 0,6 3 0,0-1 0,1 0 0,-1-1 0,1 0 0,0-1 0,-1 0 0,1 0 0,0-1 0,12-3 0,7-3 0,47-18 0,-56 17 0,-1 1 0,1 1 0,0 1 0,1 1 0,36-4 0,150 10-1365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58 24575,'-6'15'0,"-8"22"0,14-37 0,0 0 0,0 0 0,1 1 0,-2-1 0,1 0 0,0 0 0,0 0 0,0 0 0,0 0 0,0 0 0,0 1 0,0-1 0,0 0 0,0 0 0,0 0 0,0 0 0,0 0 0,0 0 0,0 0 0,0 1 0,0-1 0,0 0 0,0 0 0,-1 0 0,1 0 0,0 0 0,0 0 0,0 0 0,0 0 0,0 0 0,0 0 0,0 0 0,-1 0 0,1 0 0,0 0 0,0 0 0,0 0 0,0 0 0,0 0 0,0 0 0,-1 0 0,1 0 0,0 0 0,0 0 0,0 0 0,0 0 0,0 0 0,0 0 0,-1 0 0,1 0 0,0 0 0,0 0 0,0 0 0,0 0 0,0 0 0,0 0 0,0 0 0,0 0 0,0-1 0,-1 1 0,1 0 0,0 0 0,0 0 0,0 0 0,0 0 0,-2-25 0,0 7 0,-4 15 0,-12 25 0,6-8 0,7-27 0,1-7 0,4 20 0,-1 0 0,1-1 0,0 1 0,0 0 0,-1 0 0,1 0 0,0 0 0,-1-1 0,1 1 0,0 0 0,-1 0 0,1 0 0,0 0 0,-1 0 0,1 0 0,0 0 0,-1 0 0,1 0 0,0 0 0,-1 0 0,1 0 0,0 0 0,-1 0 0,1 0 0,0 0 0,0 0 0,-1 0 0,1 1 0,0-1 0,-1 0 0,1 0 0,0 0 0,0 0 0,-1 1 0,1-1 0,0 0 0,0 0 0,-1 1 0,1-1 0,0 0 0,0 0 0,0 1 0,-1-1 0,1 0 0,0 1 0,0-1 0,0 0 0,0 1 0,0-1 0,0 0 0,0 1 0,0-1 0,0 1 0,-8 10 0,-10 11 0,12-26 0,2-18 0,3 18 0,1 1 0,0-1 0,0 0 0,0 0 0,1 0 0,-1 0 0,1 0 0,0 1 0,0-1 0,0 0 0,1 1 0,-1-1 0,1 1 0,0-1 0,0 1 0,0 0 0,4-4 0,-5 5 0,1 1 0,0 0 0,-1 0 0,1 0 0,0 0 0,0 0 0,0 0 0,0 0 0,0 1 0,0-1 0,0 1 0,0-1 0,0 1 0,0 0 0,0 0 0,0 0 0,1 0 0,-1 0 0,0 0 0,0 1 0,0-1 0,0 1 0,0-1 0,0 1 0,0 0 0,0 0 0,0 0 0,-1 0 0,1 0 0,0 0 0,0 0 0,-1 1 0,3 1 0,-4-2 0,1 1 0,0-1 0,-1 0 0,1 0 0,-1 0 0,1 0 0,-1 1 0,0-1 0,0 0 0,1 1 0,-1-1 0,0 0 0,0 0 0,0 1 0,0-1 0,0 0 0,-1 1 0,1-1 0,0 0 0,-1 0 0,1 1 0,-1-1 0,1 0 0,-1 0 0,1 0 0,-1 0 0,0 0 0,0 0 0,1 0 0,-3 2 0,2-1 0,-1 0 0,1 1 0,0-1 0,0 1 0,0-1 0,0 1 0,0 0 0,1-1 0,-1 1 0,1 0 0,-1 3 0,3-1 0,0-1 0,-1 0 0,1 0 0,1 0 0,-1 0 0,1-1 0,-1 1 0,1-1 0,0 1 0,0-1 0,1 0 0,-1 0 0,1 0 0,-1-1 0,1 1 0,0-1 0,0 0 0,0 0 0,0 0 0,0 0 0,1-1 0,-1 0 0,0 0 0,7 1 0,-6-1 0,1 1 0,-1-1 0,0-1 0,0 1 0,1-1 0,-1 0 0,0 0 0,1 0 0,-1-1 0,0 0 0,0 0 0,0 0 0,1-1 0,-1 1 0,-1-1 0,1-1 0,0 1 0,0-1 0,-1 1 0,8-7 0,-12 9 0,1-1 0,0 0 0,0 1 0,-1-1 0,1 0 0,0 1 0,-1-1 0,1 0 0,-1 0 0,1 0 0,-1 1 0,1-1 0,-1 0 0,0 0 0,1 0 0,-1 0 0,0 0 0,0 0 0,0 0 0,0 0 0,0 0 0,0 0 0,0 0 0,0 0 0,0 0 0,0 0 0,0 1 0,-1-1 0,1 0 0,0 0 0,-1-2 0,-1 2 0,0-1 0,1 1 0,-1 0 0,0 0 0,0 0 0,0 0 0,0 0 0,0 0 0,0 0 0,0 1 0,0-1 0,0 1 0,-3-1 0,-9-1 0,0 1 0,1 1 0,-19 1 0,32-1 0,-1 0 0,0 0 0,0 0 0,0 0 0,0 0 0,0 0 0,0 0 0,0 1 0,0-1 0,1 0 0,-1 1 0,0-1 0,0 0 0,0 1 0,1-1 0,-1 1 0,0-1 0,0 1 0,1-1 0,-1 1 0,0 0 0,1-1 0,-2 2 0,2-1 0,0 0 0,0 0 0,1-1 0,-1 1 0,0 0 0,0 0 0,0-1 0,0 1 0,1 0 0,-1 0 0,0-1 0,1 1 0,-1 0 0,1-1 0,-1 1 0,0 0 0,1-1 0,0 1 0,-1-1 0,2 2 0,1 1 0,1 0 0,0 0 0,0 0 0,0 0 0,1-1 0,-1 1 0,6 1 0,0-2 0,0 0 0,0 0 0,0-1 0,14 0 0,-21-1 0,-1 0 0,0 0 0,0-1 0,0 1 0,0 0 0,0-1 0,0 0 0,0 1 0,0-1 0,0 0 0,0 0 0,3-2 0,-5 2 0,1 1 0,0-1 0,-1 0 0,1 0 0,-1 0 0,1 0 0,-1 1 0,1-1 0,-1 0 0,0 0 0,1 0 0,-1 0 0,0 0 0,0 0 0,0 0 0,0 0 0,0 0 0,0 0 0,0 0 0,0 0 0,0 0 0,0 0 0,-1 0 0,1 0 0,0 0 0,-1 0 0,1 0 0,-1-1 0,-1 0 0,0 0 0,1-1 0,-1 1 0,-1 0 0,1 0 0,0 1 0,0-1 0,-1 0 0,1 1 0,-1-1 0,1 1 0,-1 0 0,0 0 0,0 0 0,1 0 0,-1 0 0,-4 0 0,5 1 0,0-1 0,-1 0 0,1 1 0,0-1 0,-1 1 0,1 0 0,0 0 0,0 0 0,-1 0 0,1 0 0,0 1 0,-1-1 0,1 1 0,0-1 0,0 1 0,0 0 0,-1 0 0,1 0 0,0 0 0,0 0 0,-3 3 0,5-3 0,0 0 0,0 0 0,0 0 0,0 0 0,0 0 0,0 0 0,1 0 0,-1 0 0,0 0 0,1 0 0,-1 0 0,0-1 0,1 1 0,-1 0 0,1 0 0,-1 0 0,1 0 0,0-1 0,-1 1 0,1 0 0,0-1 0,0 1 0,-1 0 0,1-1 0,0 1 0,0-1 0,0 1 0,0-1 0,0 0 0,1 1 0,30 16 0,-23-14 0,-1 0 0,1 0 0,1 0 0,-1-1 0,0-1 0,0 1 0,1-2 0,-1 1 0,15-2 0,-21 1 0,1-1 0,-1 1 0,1-1 0,-1 0 0,1 0 0,-1 0 0,0-1 0,1 1 0,-1-1 0,0 0 0,0 0 0,0 0 0,0 0 0,-1 0 0,1-1 0,0 1 0,-1-1 0,0 0 0,0 0 0,1 1 0,-2-1 0,1-1 0,0 1 0,-1 0 0,1 0 0,-1-1 0,0 1 0,1-5 0,-2 8 0,1-1 0,-1 0 0,0 0 0,0 1 0,1-1 0,-1 0 0,0 0 0,0 1 0,0-1 0,0 0 0,0 0 0,0 1 0,0-1 0,0 0 0,0 0 0,0 1 0,0-1 0,0 0 0,0 0 0,-1 1 0,1-1 0,0 0 0,-1 1 0,1-1 0,-1 0 0,1 1 0,0-1 0,-1 0 0,1 1 0,-1-1 0,0 1 0,1-1 0,-1 1 0,1-1 0,-1 1 0,0 0 0,1-1 0,-1 1 0,0 0 0,0-1 0,1 1 0,-1 0 0,0 0 0,0 0 0,1-1 0,-1 1 0,0 0 0,0 0 0,1 0 0,-1 0 0,-1 1 0,0-1 0,-1 1 0,0-1 0,1 1 0,-1 0 0,0 0 0,1 0 0,0 0 0,-1 0 0,1 1 0,0-1 0,-1 1 0,1-1 0,-3 4 0,2-2 0,1 1 0,0-1 0,-1 0 0,1 1 0,1 0 0,-1-1 0,0 1 0,1 0 0,0 0 0,0 0 0,0 0 0,0 0 0,1 0 0,-1 0 0,1 5 0,0-7 0,1 0 0,-1 0 0,1-1 0,-1 1 0,1 0 0,-1-1 0,1 1 0,0 0 0,0-1 0,0 1 0,0-1 0,0 1 0,0-1 0,0 0 0,0 0 0,1 1 0,-1-1 0,1 0 0,-1 0 0,1 0 0,-1 0 0,1 0 0,-1-1 0,1 1 0,0 0 0,-1-1 0,1 1 0,0-1 0,0 0 0,-1 1 0,1-1 0,0 0 0,0 0 0,-1 0 0,1 0 0,0-1 0,3 0 0,-3 1 0,0 0 0,0 0 0,0 0 0,0 0 0,0-1 0,0 1 0,0-1 0,0 1 0,0-1 0,0 0 0,0 0 0,0 0 0,0 0 0,0 0 0,0 0 0,-1-1 0,1 1 0,-1-1 0,1 1 0,-1-1 0,1 1 0,-1-1 0,0 0 0,0 0 0,0 1 0,0-1 0,0 0 0,0 0 0,0 0 0,-1 0 0,1 0 0,-1 0 0,1-1 0,-1-1 0,0 1 0,0 0 0,-1 1 0,1-1 0,-1 0 0,1 1 0,-1-1 0,0 0 0,0 1 0,0-1 0,0 1 0,-1 0 0,1-1 0,-1 1 0,1 0 0,-1 0 0,0 0 0,0 0 0,0 0 0,0 0 0,0 1 0,0-1 0,0 0 0,-1 1 0,1 0 0,0 0 0,-5-2 0,2 2 0,0-1 0,0 1 0,0 0 0,0 1 0,0-1 0,-1 1 0,-7 1 0,12-1 0,0 0 0,0 0 0,0 0 0,0 0 0,0 0 0,1 0 0,-1 0 0,0 1 0,0-1 0,0 0 0,0 1 0,0-1 0,0 0 0,0 1 0,1-1 0,-1 1 0,0-1 0,0 1 0,1 0 0,-1-1 0,0 1 0,1 0 0,-1 0 0,1-1 0,-1 1 0,1 0 0,-1 0 0,1 0 0,-1 0 0,1-1 0,0 1 0,0 0 0,-1 0 0,1 0 0,0 0 0,0 0 0,0 0 0,0 0 0,0 0 0,0 0 0,0 0 0,0 0 0,1 0 0,-1 0 0,0-1 0,0 1 0,1 0 0,0 1 0,-1-1 0,1 0 0,-1 0 0,1 0 0,0 0 0,-1 0 0,1 0 0,0 0 0,0 0 0,0 0 0,-1 0 0,1-1 0,0 1 0,0 0 0,0-1 0,0 1 0,0-1 0,1 1 0,-1-1 0,0 1 0,0-1 0,0 0 0,0 0 0,0 1 0,1-1 0,-1 0 0,0 0 0,0 0 0,0 0 0,0 0 0,1-1 0,-1 1 0,0 0 0,0 0 0,0-1 0,0 1 0,0-1 0,0 1 0,0-1 0,0 1 0,2-2 0,0 0 0,0 1 0,0-1 0,-1 0 0,1 0 0,-1 0 0,1 0 0,-1 0 0,0 0 0,1-1 0,-1 1 0,0-1 0,-1 0 0,1 1 0,1-4 0,-2 4 0,-1 1 0,0 0 0,0-1 0,0 1 0,0 0 0,0-1 0,0 1 0,0 0 0,-1-1 0,1 1 0,0 0 0,-1 0 0,1-1 0,-1 1 0,1 0 0,-1 0 0,0 0 0,1 0 0,-1 0 0,0 0 0,0 0 0,0 0 0,0 0 0,0 0 0,0 0 0,0 0 0,0 0 0,0 1 0,0-1 0,0 1 0,-1-1 0,1 1 0,0-1 0,0 1 0,-1-1 0,1 1 0,0 0 0,-1 0 0,1 0 0,0 0 0,-1 0 0,1 0 0,0 0 0,-1 0 0,0 1 0,-1-1 0,1 0 0,-1 0 0,1 1 0,0-1 0,0 1 0,-1-1 0,1 1 0,0 0 0,0 0 0,0 0 0,-4 2 0,6-3 0,-1 1 0,0-1 0,1 1 0,-1 0 0,0-1 0,1 1 0,-1 0 0,1-1 0,-1 1 0,1 0 0,-1 0 0,1-1 0,0 1 0,-1 0 0,1 0 0,0 0 0,0-1 0,0 1 0,-1 0 0,1 0 0,0 0 0,0 0 0,0 0 0,0-1 0,0 1 0,1 0 0,-1 0 0,0 0 0,1 1 0,0 0 0,1 1 0,0-1 0,-1 0 0,1 0 0,0 0 0,0 0 0,1-1 0,-1 1 0,0 0 0,0-1 0,1 0 0,-1 1 0,1-1 0,-1 0 0,1 0 0,0-1 0,-1 1 0,1 0 0,0-1 0,3 0 0,-2 1 0,0 0 0,1 0 0,-1-1 0,1 0 0,0 0 0,-1 0 0,1-1 0,-1 0 0,0 1 0,1-1 0,6-3 0,8-12 0,-18 15 0,0 0 0,0 0 0,0 0 0,0 0 0,0 1 0,0-1 0,0 0 0,0 0 0,1 0 0,-1 1 0,0-1 0,0 1 0,1-1 0,-1 1 0,0-1 0,1 1 0,-1 0 0,0 0 0,1 0 0,-1 0 0,1 0 0,-1 0 0,0 0 0,1 0 0,-1 0 0,1 1 0,-1-1 0,2 1 0,0 0 0,0 0 0,0 0 0,-1 0 0,1-1 0,0 1 0,0-1 0,0 0 0,0 0 0,0 0 0,0 0 0,0 0 0,-1 0 0,1-1 0,0 0 0,0 1 0,0-1 0,-1 0 0,1-1 0,0 1 0,-1 0 0,1-1 0,-1 1 0,1-1 0,-1 0 0,0 0 0,0 0 0,0 0 0,0 0 0,0 0 0,0-1 0,-1 1 0,3-4 0,-9 13 0,1 0 0,-1 0 0,-1-1 0,1 0 0,-1 0 0,0 0 0,0-1 0,-1 0 0,-7 4 0,11-8 0,0 0 0,-1-1 0,1 1 0,0-1 0,-1 0 0,1 0 0,-1 0 0,-5-1 0,6-6 0,16-7 0,3 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2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24575,'1'-3'0,"0"1"0,0 0 0,0 0 0,0-1 0,0 1 0,0 0 0,1 0 0,-1 0 0,1 0 0,-1 0 0,1 1 0,0-1 0,0 0 0,-1 1 0,1 0 0,0-1 0,1 1 0,-1 0 0,0 0 0,0 0 0,4-1 0,-5 1 0,0 0 0,0 1 0,0-1 0,0 1 0,1 0 0,-1-1 0,0 1 0,0 0 0,0-1 0,0 1 0,1 0 0,-1 0 0,0 0 0,0 0 0,0 0 0,0 1 0,1-1 0,-1 0 0,0 0 0,0 1 0,0-1 0,0 1 0,0-1 0,0 1 0,0-1 0,0 1 0,0 0 0,0-1 0,0 1 0,0 0 0,0 0 0,0 0 0,-1-1 0,1 1 0,0 0 0,-1 0 0,1 0 0,-1 0 0,1 1 0,-1-1 0,1 0 0,-1 0 0,0 0 0,1 0 0,-1 0 0,0 0 0,0 3 0,0 0-85,0 0 0,0 0-1,-1 0 1,1 0 0,-1 0-1,0 0 1,0 0 0,-1 0-1,1 0 1,-1 0 0,0-1-1,0 1 1,0 0 0,0-1-1,-5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19 24575,'0'0'0,"0"1"0,0-1 0,1 1 0,-1-1 0,0 0 0,0 1 0,0-1 0,0 1 0,0-1 0,0 0 0,0 1 0,0-1 0,0 1 0,0-1 0,-1 0 0,1 1 0,0-1 0,0 1 0,0-1 0,0 0 0,-1 1 0,1-1 0,0 0 0,0 1 0,0-1 0,-1 0 0,1 1 0,0-1 0,-1 0 0,1 0 0,0 1 0,-1-1 0,1 0 0,0 0 0,-1 0 0,0 1 0,-9-11 0,3-5 0,7 15 0,0 0 0,0 0 0,0-1 0,0 1 0,0 0 0,0 0 0,0 0 0,0-1 0,0 1 0,0 0 0,0 0 0,0 0 0,0-1 0,0 1 0,0 0 0,0 0 0,0 0 0,0 0 0,0-1 0,1 1 0,-1 0 0,0 0 0,0 0 0,0 0 0,0-1 0,0 1 0,0 0 0,1 0 0,-1 0 0,0 0 0,0 0 0,0 0 0,0-1 0,1 1 0,-1 0 0,0 0 0,0 0 0,0 0 0,0 0 0,1 0 0,-1 0 0,0 0 0,0 0 0,0 0 0,1 0 0,-1 0 0,0 0 0,0 0 0,0 0 0,1 0 0,-1 0 0,0 0 0,0 0 0,0 0 0,1 1 0,0-1 0,0 1 0,1 0 0,-1 0 0,0 1 0,0-1 0,0 0 0,0 0 0,0 0 0,0 1 0,0-1 0,-1 0 0,1 1 0,0-1 0,-1 1 0,1-1 0,-1 1 0,0-1 0,1 1 0,-1 0 0,0-1 0,0 1 0,0 2 0,1 42 0,-1-38 0,-2 2 0,-1-32 0,-4-14 0,2 15-1365,4 12-5461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24575,'2'-3'0,"1"-1"0,1 2 0,1 1 0,0 2 0,0 3 0,0 2 0,-2 1 0,-1 1 0,0 1 0,-2 1 0,1 0 0,-3 3 0,0 0 0,-2 1 0,1-2-8191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52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463 1 24575,'-1'4'0,"1"0"0,-1 0 0,-1 0 0,1 0 0,-1 0 0,1 0 0,-1 0 0,0 0 0,0-1 0,-1 1 0,1-1 0,-1 1 0,-6 5 0,3-2 0,-1-1 0,0 1 0,-1-1 0,1-1 0,-12 7 0,9-8 0,0 0 0,-1 0 0,0-1 0,0 0 0,0-1 0,0 0 0,-15 1 0,-86-4 0,47-2 0,60 2 0,0 0 0,0 0 0,0-1 0,0 0 0,0 0 0,0 0 0,1 0 0,-1-1 0,1 0 0,-1 0 0,1 0 0,0-1 0,0 1 0,1-1 0,-1 0 0,1 0 0,0 0 0,0 0 0,0-1 0,0 1 0,1-1 0,-1 0 0,-2-9 0,50 30 0,-35-10 0,-1-1 0,1-1 0,0 0 0,0 0 0,1-1 0,-1-1 0,1 1 0,-1-2 0,1 1 0,0-1 0,18-1 0,-7 0 0,-15 1 0,-1-1 0,0 0 0,0 0 0,0-1 0,1 0 0,-1 0 0,0 0 0,6-2 0,-62 0 0,-119 29 0,166-26 0,1 1 0,-1-1 0,0 1 0,1-1 0,-1 0 0,0 0 0,1 0 0,-1 0 0,0 0 0,1-1 0,-1 1 0,0-1 0,1 1 0,-1-1 0,1 0 0,-1 0 0,1 0 0,-1 0 0,-2-3 0,63 15 0,-27-8 0,1 0 0,-1-2 0,1-2 0,0-1 0,-1-1 0,0-2 0,0-1 0,0-1 0,-1-2 0,38-15 0,-66 23 0,0 0 0,0 1 0,0-1 0,0 0 0,0 0 0,0-1 0,0 1 0,0 0 0,0-1 0,-1 1 0,1-1 0,-1 1 0,3-4 0,-7-4 0,-18 6 0,8 2 0,-2 0 0,0 1 0,1 1 0,-1 0 0,-23 4 0,35-4 0,0-1 0,1 1 0,-1 0 0,0 0 0,0 0 0,1 0 0,-1 1 0,1-1 0,-1 1 0,1-1 0,0 1 0,-1 0 0,1 0 0,0 0 0,0 0 0,0 0 0,1 1 0,-1-1 0,0 0 0,1 1 0,0 0 0,-1-1 0,1 1 0,0 0 0,0-1 0,1 1 0,-1 0 0,1 0 0,-1 0 0,1 3 0,0-5 0,0 0 0,0 0 0,0-1 0,0 1 0,0 0 0,0 0 0,0 0 0,1-1 0,-1 1 0,0 0 0,1 0 0,-1-1 0,0 1 0,1 0 0,-1-1 0,1 1 0,-1-1 0,1 1 0,-1 0 0,1-1 0,-1 1 0,1-1 0,0 1 0,-1-1 0,1 1 0,0-1 0,-1 0 0,1 1 0,1-1 0,29 1 0,-26-1 0,0-1 0,1-1 0,-1 1 0,0-1 0,0 0 0,-1 0 0,1 0 0,0 0 0,6-6 0,-5-3-17,-6 10-18,0 1 1,0-1-1,0 1 1,0-1-1,0 0 1,0 1-1,1-1 0,-1 1 1,0-1-1,0 0 1,1 1-1,-1-1 1,0 1-1,1-1 0,-1 1 1,0-1-1,1 1 1,-1-1-1,1 1 1,-1-1-1,1 1 1,-1 0-1,1-1 0,-1 1 1,1 0-1,-1-1 1,1 1-1,0 0 1,-1 0-1,1 0 0,-1 0 1,1-1-1,0 1 1,-1 0-1,1 0 1,0 0-1,-1 0 1,2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5:12.8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108 107 24575,'-47'-23'0,"9"1"0,36 21 0,1 1 0,0-1 0,-1 0 0,1 0 0,0 0 0,0 0 0,-1 0 0,1 0 0,0 0 0,0 0 0,0 0 0,0 0 0,0-1 0,1 1 0,-1 0 0,0-1 0,1 1 0,-1 0 0,1-1 0,-1 1 0,1-1 0,-1 1 0,1-1 0,0-2 0,3 2 0,0 0 0,0 0 0,0 0 0,1 0 0,-1 1 0,0 0 0,1-1 0,-1 1 0,1 1 0,0-1 0,-1 0 0,8 0 0,3-1 0,7-2-235,-1 1 1,1 1-1,40 2 0,-53 0-191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26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173 152 24575,'-3'0'0,"1"-1"0,-1 1 0,1 0 0,-1-1 0,0 0 0,1 1 0,-1-1 0,1 0 0,0 0 0,-1-1 0,1 1 0,0 0 0,0-1 0,0 0 0,0 1 0,0-1 0,-2-2 0,-27-39 0,9 9 0,21 34 0,1 0 0,0 0 0,0 0 0,0 0 0,0 0 0,0 0 0,0 0 0,0 0 0,-1 0 0,1 0 0,0 0 0,0 0 0,0 0 0,0 0 0,0 0 0,0 0 0,-1 0 0,1 0 0,0 0 0,0 0 0,0 0 0,0 0 0,0 0 0,0 0 0,0 0 0,-1 0 0,1 0 0,0 0 0,0 0 0,0 0 0,0 0 0,0 1 0,0-1 0,0 0 0,0 0 0,0 0 0,0 0 0,-1 0 0,1 0 0,0 0 0,0 1 0,0-1 0,0 0 0,0 0 0,0 0 0,0 0 0,0 0 0,0 0 0,0 0 0,0 1 0,0-1 0,0 0 0,0 0 0,0 0 0,0 0 0,0 0 0,0 0 0,0 1 0,1-1 0,-1 0 0,0 0 0,0 0 0,0 0 0,0 0 0,0 0 0,0 19 0,-2 8 0,-3-25 0,-3-17 0,2 0 0,0 5 0,-1 28 0,-13-52 0,20 33 0,-1 0 0,1 0 0,-1 1 0,1-1 0,0 0 0,-1 0 0,1 0 0,0 1 0,0-1 0,-1 0 0,1 0 0,0 0 0,0 0 0,0 0 0,0 0 0,0 1 0,0-1 0,0 0 0,1 0 0,-1 0 0,0 0 0,0 0 0,1 1 0,-1-1 0,0 0 0,1 0 0,-1 1 0,1-1 0,-1 0 0,1 0 0,-1 1 0,1-1 0,0 1 0,-1-1 0,1 0 0,0 1 0,-1-1 0,1 1 0,0-1 0,0 1 0,0 0 0,-1-1 0,1 1 0,0 0 0,0 0 0,0 0 0,0-1 0,0 1 0,-1 0 0,1 0 0,0 0 0,0 0 0,0 0 0,0 1 0,0-1 0,0 0 0,-1 0 0,1 0 0,1 1 0,15 3 0,-13-3 0,-1 0 0,1 1 0,0-2 0,-1 1 0,1 0 0,0-1 0,0 1 0,0-1 0,0 0 0,0-1 0,0 1 0,-1-1 0,1 1 0,5-3 0,-57-14 0,44 16-85,0-1 0,0 1-1,0 0 1,0 0 0,0 0-1,-1 1 1,1-1 0,0 1-1,0 0 1,0 0 0,-1 1-1,1-1 1,0 1 0,0 0-1,-7 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5:07.6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5:10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24575,'3'0'0,"3"0"0,1 0 0,2 0 0,0 0 0,0 0 0,1 0 0,-1 0 0,0 0 0,2 0 0,0 0 0,-1 0 0,1 0 0,-1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31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24575,'35'5'0,"-34"-5"0,1 0 0,-1 1 0,0-1 0,0 1 0,0 0 0,-1-1 0,1 1 0,0 0 0,0-1 0,0 1 0,0 0 0,-1 0 0,1 0 0,0 0 0,-1 0 0,1-1 0,0 1 0,-1 0 0,1 1 0,-1-1 0,0 0 0,1 0 0,-1 0 0,0 0 0,0 0 0,0 0 0,0 0 0,0 0 0,0 2 0,-2-15 0,1 11 0,1 1 0,0-1 0,0 1 0,-1-1 0,1 1 0,0-1 0,0 1 0,0-1 0,0 1 0,0-1 0,0 0 0,0 1 0,0-1 0,0 1 0,0-1 0,0 1 0,0-1 0,0 0 0,0 1 0,1-1 0,-1 1 0,0-1 0,0 1 0,1-1 0,-1 1 0,0-1 0,1 1 0,-1-1 0,0 1 0,1 0 0,-1-1 0,1 1 0,-1-1 0,0 1 0,1 0 0,-1 0 0,1-1 0,-1 1 0,1 0 0,-1 0 0,1-1 0,0 1 0,-1 0 0,1 0 0,-1 0 0,1 0 0,10-6 0,29-12 0,-27 20 0,-13-1 0,0 0 0,1 0 0,-1 0 0,0-1 0,0 1 0,0 0 0,0 0 0,0 0 0,0 0 0,0 0 0,0 0 0,0 0 0,0 0 0,0 0 0,-1 0 0,1 0 0,0-1 0,-1 1 0,0 1 0,-1 3 0,0-1 0,0 1 0,-1-1 0,0 0 0,0 0 0,0 0 0,0 0 0,-1 0 0,1-1 0,-1 1 0,0-1 0,0 0 0,0-1 0,-1 1 0,1-1 0,0 1 0,-7 1 0,8-4 0,11-3 0,16-3 0,-21 6 0,-1 0 0,1-1 0,-1 1 0,1 0 0,-1-1 0,1 1 0,-1-1 0,1 0 0,-1 0 0,1 0 0,-1 0 0,0 0 0,0-1 0,1 1 0,-1-1 0,0 1 0,0-1 0,-1 0 0,1 0 0,0 0 0,0 0 0,-1 0 0,1 0 0,-1 0 0,0 0 0,0-1 0,0 1 0,0-1 0,0 1 0,0 0 0,-1-1 0,1 1 0,-1-1 0,1 0 0,-1 1 0,0-1 0,0 1 0,-1-1 0,1 1 0,0-1 0,-1 0 0,0-2 0,-8-9-1365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36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68 156 24575,'-2'-7'0,"0"0"0,0 0 0,1 0 0,0 0 0,0 0 0,0 0 0,1-1 0,0 1 0,2-12 0,-1 12 0,-21 28 0,19-20 0,1 0 0,-1 0 0,0-1 0,0 1 0,1 0 0,-1 0 0,0-1 0,0 1 0,0-1 0,0 1 0,0-1 0,0 1 0,0-1 0,0 0 0,0 1 0,0-1 0,0 0 0,0 0 0,0 0 0,0 0 0,0 0 0,0 0 0,0 0 0,0 0 0,0 0 0,0 0 0,-2-1 0,1-2 0,0 0 0,1 0 0,0 0 0,-1 0 0,1 0 0,0-1 0,1 1 0,-1 0 0,0-1 0,1 1 0,0 0 0,0-1 0,0 1 0,0 0 0,0-1 0,1 1 0,-1 0 0,3-5 0,-3 7 0,0-1 0,0 1 0,0 0 0,1-1 0,-1 1 0,1 0 0,-1-1 0,1 1 0,0 0 0,-1 0 0,1-1 0,0 1 0,0 0 0,0 0 0,0 0 0,0 0 0,0 0 0,0 0 0,0 1 0,0-1 0,0 0 0,0 0 0,1 1 0,-1-1 0,0 1 0,1-1 0,-1 1 0,0 0 0,1-1 0,-1 1 0,0 0 0,1 0 0,-1 0 0,0 0 0,1 0 0,-1 0 0,1 0 0,-1 0 0,0 1 0,1-1 0,-1 1 0,0-1 0,1 1 0,-1-1 0,2 2 0,7 3-119,-6-3 30,1 0 0,-1 0 0,0 1 0,0-1 0,0 1 0,0 0 0,0 0 0,0 1 0,-1-1 0,1 1 0,-1-1 0,0 1 0,4 6 0,-5-2-6737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38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18 106 24575,'-9'-23'0,"8"23"0,0-1 0,1 0 0,-1 1 0,1-1 0,-1 0 0,0 1 0,1-1 0,-1 0 0,1 0 0,0 0 0,-1 1 0,1-1 0,-1 0 0,1 0 0,0 0 0,0 0 0,0 0 0,-1 0 0,1 0 0,0 1 0,0-1 0,0 0 0,1 0 0,-1 0 0,0 0 0,0 0 0,0 0 0,1 0 0,-1 0 0,0 1 0,1-1 0,-1 0 0,0 0 0,1 0 0,0 1 0,-1-1 0,1 0 0,-1 0 0,1 1 0,0-1 0,-1 1 0,1-1 0,0 0 0,0 1 0,-1 0 0,1-1 0,0 1 0,0-1 0,1 1 0,2-2 0,0 0 0,0 0 0,0 0 0,0-1 0,-1 1 0,1-1 0,-1 0 0,0 0 0,0 0 0,4-6 0,3-2 0,-8 62 0,-2-50-4,0 2-132,0 1 0,0-1 0,0 1 0,0-1 0,-1 1-1,0-1 1,0 1 0,0-1 0,-2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34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36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6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68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8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189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421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011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9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36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4911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11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845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customXml" Target="../ink/ink4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2.xml"/><Relationship Id="rId3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1A7C258-40AB-4F31-814B-AF19829B3E27}"/>
              </a:ext>
            </a:extLst>
          </p:cNvPr>
          <p:cNvSpPr/>
          <p:nvPr/>
        </p:nvSpPr>
        <p:spPr>
          <a:xfrm>
            <a:off x="2403475" y="362108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Pangolin" panose="00000500000000000000" pitchFamily="2" charset="0"/>
              </a:rPr>
              <a:t>COVER</a:t>
            </a:r>
            <a:endParaRPr lang="de-AT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58651E-20B4-3720-4545-DE84EEF505B7}"/>
              </a:ext>
            </a:extLst>
          </p:cNvPr>
          <p:cNvSpPr txBox="1"/>
          <p:nvPr/>
        </p:nvSpPr>
        <p:spPr>
          <a:xfrm>
            <a:off x="1506255" y="676405"/>
            <a:ext cx="384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800" dirty="0">
                <a:latin typeface="Pangolin" panose="00000500000000000000"/>
              </a:rPr>
              <a:t>Primitive</a:t>
            </a:r>
            <a:br>
              <a:rPr lang="de-AT" sz="4800" dirty="0">
                <a:latin typeface="Pangolin" panose="00000500000000000000"/>
              </a:rPr>
            </a:br>
            <a:r>
              <a:rPr lang="de-AT" sz="4800" dirty="0">
                <a:latin typeface="Pangolin" panose="00000500000000000000"/>
              </a:rPr>
              <a:t>Datentypen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86C570-FB74-5FC3-5DA8-37350B38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3193"/>
            <a:ext cx="5181600" cy="485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6F7C832-7D7F-40CB-9479-79BC46A793B9}"/>
              </a:ext>
            </a:extLst>
          </p:cNvPr>
          <p:cNvSpPr txBox="1"/>
          <p:nvPr/>
        </p:nvSpPr>
        <p:spPr>
          <a:xfrm>
            <a:off x="599281" y="790575"/>
            <a:ext cx="486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Dieser Comic wurde im Zuge des Forschungsprojekts </a:t>
            </a:r>
            <a:r>
              <a:rPr lang="de-AT" sz="11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Comixplain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gefördert von der Fachhochschule St. Pölten im Rahmen des Innovation Call 2022, erstellt.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Projektteam: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Victor-</a:t>
            </a:r>
            <a:r>
              <a:rPr lang="de-AT" sz="11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Adriel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De-Jesus-Oliveira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Hsiang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-Yun Wu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Christina Stoiber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Magdalena Boucher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Alena Ertl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Kontakt: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victor.oliveira@fhstp.ac.at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Illustrationen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Magdalena Boucher &amp; Alena Ertl</a:t>
            </a:r>
            <a:endParaRPr lang="en-US" sz="11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B10971-A7A0-4F60-8D4A-4B8950F4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5299" r="5641" b="5299"/>
          <a:stretch/>
        </p:blipFill>
        <p:spPr>
          <a:xfrm>
            <a:off x="5698800" y="0"/>
            <a:ext cx="1159200" cy="1165888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2A431C7E-B845-9C87-809A-20AEA7BB26F2}"/>
              </a:ext>
            </a:extLst>
          </p:cNvPr>
          <p:cNvSpPr txBox="1"/>
          <p:nvPr/>
        </p:nvSpPr>
        <p:spPr>
          <a:xfrm>
            <a:off x="599281" y="8853815"/>
            <a:ext cx="486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https://fhstp.github.io/comixplain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F9DBD-7FC3-2716-3683-87900784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" y="7279125"/>
            <a:ext cx="1574690" cy="15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8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2B1D934-8D82-128A-AAD2-F56ED7DF8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B737E2-79DC-EF3F-89C0-F94E33AF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98AB754-7F8D-47AB-9849-0C630D4E2A37}"/>
              </a:ext>
            </a:extLst>
          </p:cNvPr>
          <p:cNvSpPr/>
          <p:nvPr/>
        </p:nvSpPr>
        <p:spPr>
          <a:xfrm>
            <a:off x="2376486" y="361777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3753364-03D6-4504-AF86-3C6386201356}"/>
              </a:ext>
            </a:extLst>
          </p:cNvPr>
          <p:cNvSpPr/>
          <p:nvPr/>
        </p:nvSpPr>
        <p:spPr>
          <a:xfrm>
            <a:off x="2386250" y="6713763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63E92B6-82EA-4E11-9B05-0B23208E6560}"/>
              </a:ext>
            </a:extLst>
          </p:cNvPr>
          <p:cNvSpPr/>
          <p:nvPr/>
        </p:nvSpPr>
        <p:spPr>
          <a:xfrm>
            <a:off x="174625" y="521777"/>
            <a:ext cx="6454774" cy="2951163"/>
          </a:xfrm>
          <a:custGeom>
            <a:avLst/>
            <a:gdLst>
              <a:gd name="connsiteX0" fmla="*/ 0 w 6454774"/>
              <a:gd name="connsiteY0" fmla="*/ 0 h 2951163"/>
              <a:gd name="connsiteX1" fmla="*/ 451834 w 6454774"/>
              <a:gd name="connsiteY1" fmla="*/ 0 h 2951163"/>
              <a:gd name="connsiteX2" fmla="*/ 968216 w 6454774"/>
              <a:gd name="connsiteY2" fmla="*/ 0 h 2951163"/>
              <a:gd name="connsiteX3" fmla="*/ 1613694 w 6454774"/>
              <a:gd name="connsiteY3" fmla="*/ 0 h 2951163"/>
              <a:gd name="connsiteX4" fmla="*/ 2194623 w 6454774"/>
              <a:gd name="connsiteY4" fmla="*/ 0 h 2951163"/>
              <a:gd name="connsiteX5" fmla="*/ 2711005 w 6454774"/>
              <a:gd name="connsiteY5" fmla="*/ 0 h 2951163"/>
              <a:gd name="connsiteX6" fmla="*/ 3421030 w 6454774"/>
              <a:gd name="connsiteY6" fmla="*/ 0 h 2951163"/>
              <a:gd name="connsiteX7" fmla="*/ 4131055 w 6454774"/>
              <a:gd name="connsiteY7" fmla="*/ 0 h 2951163"/>
              <a:gd name="connsiteX8" fmla="*/ 4905628 w 6454774"/>
              <a:gd name="connsiteY8" fmla="*/ 0 h 2951163"/>
              <a:gd name="connsiteX9" fmla="*/ 5486558 w 6454774"/>
              <a:gd name="connsiteY9" fmla="*/ 0 h 2951163"/>
              <a:gd name="connsiteX10" fmla="*/ 6454774 w 6454774"/>
              <a:gd name="connsiteY10" fmla="*/ 0 h 2951163"/>
              <a:gd name="connsiteX11" fmla="*/ 6454774 w 6454774"/>
              <a:gd name="connsiteY11" fmla="*/ 590233 h 2951163"/>
              <a:gd name="connsiteX12" fmla="*/ 6454774 w 6454774"/>
              <a:gd name="connsiteY12" fmla="*/ 1091930 h 2951163"/>
              <a:gd name="connsiteX13" fmla="*/ 6454774 w 6454774"/>
              <a:gd name="connsiteY13" fmla="*/ 1741186 h 2951163"/>
              <a:gd name="connsiteX14" fmla="*/ 6454774 w 6454774"/>
              <a:gd name="connsiteY14" fmla="*/ 2242884 h 2951163"/>
              <a:gd name="connsiteX15" fmla="*/ 6454774 w 6454774"/>
              <a:gd name="connsiteY15" fmla="*/ 2951163 h 2951163"/>
              <a:gd name="connsiteX16" fmla="*/ 6002940 w 6454774"/>
              <a:gd name="connsiteY16" fmla="*/ 2951163 h 2951163"/>
              <a:gd name="connsiteX17" fmla="*/ 5551106 w 6454774"/>
              <a:gd name="connsiteY17" fmla="*/ 2951163 h 2951163"/>
              <a:gd name="connsiteX18" fmla="*/ 5034724 w 6454774"/>
              <a:gd name="connsiteY18" fmla="*/ 2951163 h 2951163"/>
              <a:gd name="connsiteX19" fmla="*/ 4453794 w 6454774"/>
              <a:gd name="connsiteY19" fmla="*/ 2951163 h 2951163"/>
              <a:gd name="connsiteX20" fmla="*/ 3872864 w 6454774"/>
              <a:gd name="connsiteY20" fmla="*/ 2951163 h 2951163"/>
              <a:gd name="connsiteX21" fmla="*/ 3421030 w 6454774"/>
              <a:gd name="connsiteY21" fmla="*/ 2951163 h 2951163"/>
              <a:gd name="connsiteX22" fmla="*/ 2969196 w 6454774"/>
              <a:gd name="connsiteY22" fmla="*/ 2951163 h 2951163"/>
              <a:gd name="connsiteX23" fmla="*/ 2259171 w 6454774"/>
              <a:gd name="connsiteY23" fmla="*/ 2951163 h 2951163"/>
              <a:gd name="connsiteX24" fmla="*/ 1742789 w 6454774"/>
              <a:gd name="connsiteY24" fmla="*/ 2951163 h 2951163"/>
              <a:gd name="connsiteX25" fmla="*/ 1097312 w 6454774"/>
              <a:gd name="connsiteY25" fmla="*/ 2951163 h 2951163"/>
              <a:gd name="connsiteX26" fmla="*/ 0 w 6454774"/>
              <a:gd name="connsiteY26" fmla="*/ 2951163 h 2951163"/>
              <a:gd name="connsiteX27" fmla="*/ 0 w 6454774"/>
              <a:gd name="connsiteY27" fmla="*/ 2390442 h 2951163"/>
              <a:gd name="connsiteX28" fmla="*/ 0 w 6454774"/>
              <a:gd name="connsiteY28" fmla="*/ 1800209 h 2951163"/>
              <a:gd name="connsiteX29" fmla="*/ 0 w 6454774"/>
              <a:gd name="connsiteY29" fmla="*/ 1269000 h 2951163"/>
              <a:gd name="connsiteX30" fmla="*/ 0 w 6454774"/>
              <a:gd name="connsiteY30" fmla="*/ 649256 h 2951163"/>
              <a:gd name="connsiteX31" fmla="*/ 0 w 6454774"/>
              <a:gd name="connsiteY31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54774" h="2951163" extrusionOk="0">
                <a:moveTo>
                  <a:pt x="0" y="0"/>
                </a:moveTo>
                <a:cubicBezTo>
                  <a:pt x="118232" y="-204"/>
                  <a:pt x="307478" y="-5043"/>
                  <a:pt x="451834" y="0"/>
                </a:cubicBezTo>
                <a:cubicBezTo>
                  <a:pt x="596190" y="5043"/>
                  <a:pt x="738922" y="8033"/>
                  <a:pt x="968216" y="0"/>
                </a:cubicBezTo>
                <a:cubicBezTo>
                  <a:pt x="1197510" y="-8033"/>
                  <a:pt x="1428365" y="3555"/>
                  <a:pt x="1613694" y="0"/>
                </a:cubicBezTo>
                <a:cubicBezTo>
                  <a:pt x="1799023" y="-3555"/>
                  <a:pt x="1934304" y="2443"/>
                  <a:pt x="2194623" y="0"/>
                </a:cubicBezTo>
                <a:cubicBezTo>
                  <a:pt x="2454942" y="-2443"/>
                  <a:pt x="2509410" y="-12983"/>
                  <a:pt x="2711005" y="0"/>
                </a:cubicBezTo>
                <a:cubicBezTo>
                  <a:pt x="2912600" y="12983"/>
                  <a:pt x="3261105" y="4714"/>
                  <a:pt x="3421030" y="0"/>
                </a:cubicBezTo>
                <a:cubicBezTo>
                  <a:pt x="3580955" y="-4714"/>
                  <a:pt x="3909319" y="-19611"/>
                  <a:pt x="4131055" y="0"/>
                </a:cubicBezTo>
                <a:cubicBezTo>
                  <a:pt x="4352791" y="19611"/>
                  <a:pt x="4521071" y="28357"/>
                  <a:pt x="4905628" y="0"/>
                </a:cubicBezTo>
                <a:cubicBezTo>
                  <a:pt x="5290185" y="-28357"/>
                  <a:pt x="5320761" y="23949"/>
                  <a:pt x="5486558" y="0"/>
                </a:cubicBezTo>
                <a:cubicBezTo>
                  <a:pt x="5652355" y="-23949"/>
                  <a:pt x="6168327" y="4331"/>
                  <a:pt x="6454774" y="0"/>
                </a:cubicBezTo>
                <a:cubicBezTo>
                  <a:pt x="6470546" y="136988"/>
                  <a:pt x="6450808" y="444909"/>
                  <a:pt x="6454774" y="590233"/>
                </a:cubicBezTo>
                <a:cubicBezTo>
                  <a:pt x="6458740" y="735557"/>
                  <a:pt x="6442478" y="891046"/>
                  <a:pt x="6454774" y="1091930"/>
                </a:cubicBezTo>
                <a:cubicBezTo>
                  <a:pt x="6467070" y="1292814"/>
                  <a:pt x="6458827" y="1580484"/>
                  <a:pt x="6454774" y="1741186"/>
                </a:cubicBezTo>
                <a:cubicBezTo>
                  <a:pt x="6450721" y="1901888"/>
                  <a:pt x="6477809" y="2030121"/>
                  <a:pt x="6454774" y="2242884"/>
                </a:cubicBezTo>
                <a:cubicBezTo>
                  <a:pt x="6431739" y="2455647"/>
                  <a:pt x="6486500" y="2746667"/>
                  <a:pt x="6454774" y="2951163"/>
                </a:cubicBezTo>
                <a:cubicBezTo>
                  <a:pt x="6355429" y="2961352"/>
                  <a:pt x="6147254" y="2950045"/>
                  <a:pt x="6002940" y="2951163"/>
                </a:cubicBezTo>
                <a:cubicBezTo>
                  <a:pt x="5858626" y="2952281"/>
                  <a:pt x="5736475" y="2953653"/>
                  <a:pt x="5551106" y="2951163"/>
                </a:cubicBezTo>
                <a:cubicBezTo>
                  <a:pt x="5365737" y="2948673"/>
                  <a:pt x="5169320" y="2964034"/>
                  <a:pt x="5034724" y="2951163"/>
                </a:cubicBezTo>
                <a:cubicBezTo>
                  <a:pt x="4900128" y="2938292"/>
                  <a:pt x="4739547" y="2954857"/>
                  <a:pt x="4453794" y="2951163"/>
                </a:cubicBezTo>
                <a:cubicBezTo>
                  <a:pt x="4168041" y="2947470"/>
                  <a:pt x="4106821" y="2933949"/>
                  <a:pt x="3872864" y="2951163"/>
                </a:cubicBezTo>
                <a:cubicBezTo>
                  <a:pt x="3638907" y="2968378"/>
                  <a:pt x="3553088" y="2944352"/>
                  <a:pt x="3421030" y="2951163"/>
                </a:cubicBezTo>
                <a:cubicBezTo>
                  <a:pt x="3288972" y="2957974"/>
                  <a:pt x="3088911" y="2932171"/>
                  <a:pt x="2969196" y="2951163"/>
                </a:cubicBezTo>
                <a:cubicBezTo>
                  <a:pt x="2849481" y="2970155"/>
                  <a:pt x="2590068" y="2972416"/>
                  <a:pt x="2259171" y="2951163"/>
                </a:cubicBezTo>
                <a:cubicBezTo>
                  <a:pt x="1928274" y="2929910"/>
                  <a:pt x="1864789" y="2949228"/>
                  <a:pt x="1742789" y="2951163"/>
                </a:cubicBezTo>
                <a:cubicBezTo>
                  <a:pt x="1620789" y="2953098"/>
                  <a:pt x="1273248" y="2942842"/>
                  <a:pt x="1097312" y="2951163"/>
                </a:cubicBezTo>
                <a:cubicBezTo>
                  <a:pt x="921376" y="2959484"/>
                  <a:pt x="519544" y="2906606"/>
                  <a:pt x="0" y="2951163"/>
                </a:cubicBezTo>
                <a:cubicBezTo>
                  <a:pt x="24451" y="2723797"/>
                  <a:pt x="27329" y="2549251"/>
                  <a:pt x="0" y="2390442"/>
                </a:cubicBezTo>
                <a:cubicBezTo>
                  <a:pt x="-27329" y="2231633"/>
                  <a:pt x="8947" y="2043707"/>
                  <a:pt x="0" y="1800209"/>
                </a:cubicBezTo>
                <a:cubicBezTo>
                  <a:pt x="-8947" y="1556711"/>
                  <a:pt x="-10213" y="1432854"/>
                  <a:pt x="0" y="1269000"/>
                </a:cubicBezTo>
                <a:cubicBezTo>
                  <a:pt x="10213" y="1105146"/>
                  <a:pt x="-12688" y="792344"/>
                  <a:pt x="0" y="649256"/>
                </a:cubicBezTo>
                <a:cubicBezTo>
                  <a:pt x="12688" y="506168"/>
                  <a:pt x="-11329" y="17489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4598410-61C9-488A-B32C-A874D97B4346}"/>
              </a:ext>
            </a:extLst>
          </p:cNvPr>
          <p:cNvSpPr/>
          <p:nvPr/>
        </p:nvSpPr>
        <p:spPr>
          <a:xfrm>
            <a:off x="4559020" y="672264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15C8446-0F5A-4DB2-BE3E-B51E6F77BE03}"/>
              </a:ext>
            </a:extLst>
          </p:cNvPr>
          <p:cNvSpPr/>
          <p:nvPr/>
        </p:nvSpPr>
        <p:spPr>
          <a:xfrm>
            <a:off x="4578349" y="361777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0E94346-53CB-4F95-A814-435DF2CE71B5}"/>
              </a:ext>
            </a:extLst>
          </p:cNvPr>
          <p:cNvSpPr/>
          <p:nvPr/>
        </p:nvSpPr>
        <p:spPr>
          <a:xfrm>
            <a:off x="210446" y="361777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CAC2F2D-700C-409F-9F7A-D860B7C9AD33}"/>
              </a:ext>
            </a:extLst>
          </p:cNvPr>
          <p:cNvSpPr/>
          <p:nvPr/>
        </p:nvSpPr>
        <p:spPr>
          <a:xfrm>
            <a:off x="210446" y="672264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CCEDD10-4885-4751-AC24-8FB3D31ED69E}"/>
              </a:ext>
            </a:extLst>
          </p:cNvPr>
          <p:cNvSpPr txBox="1"/>
          <p:nvPr/>
        </p:nvSpPr>
        <p:spPr>
          <a:xfrm>
            <a:off x="4631029" y="3718240"/>
            <a:ext cx="1997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Was heißt „bist du nicht“</a:t>
            </a:r>
            <a:r>
              <a:rPr lang="de-DE" sz="1000" dirty="0">
                <a:latin typeface="Pangolin" panose="00000500000000000000" pitchFamily="2" charset="0"/>
              </a:rPr>
              <a:t>? 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Natürlich bist du das! ! Hier ist deine Schürze. Komm mit und ich zeig dir wie hier alles so läuft.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E55F0D-1374-442B-8C82-48FCEA4796A4}"/>
              </a:ext>
            </a:extLst>
          </p:cNvPr>
          <p:cNvSpPr txBox="1"/>
          <p:nvPr/>
        </p:nvSpPr>
        <p:spPr>
          <a:xfrm>
            <a:off x="4586008" y="-3033155"/>
            <a:ext cx="19970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You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know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what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?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Let‘s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talk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about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this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over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lunch at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restaurant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down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road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AFCC845-7912-40D3-ABE8-DEC2E9DD0B0B}"/>
              </a:ext>
            </a:extLst>
          </p:cNvPr>
          <p:cNvSpPr txBox="1"/>
          <p:nvPr/>
        </p:nvSpPr>
        <p:spPr>
          <a:xfrm>
            <a:off x="2662236" y="3747433"/>
            <a:ext cx="14795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Oh, du musst die neue Aushilfe sein, von der der Chef erzählt hat!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7B59CE9-42CA-4364-836F-E0CA5AD66EC0}"/>
              </a:ext>
            </a:extLst>
          </p:cNvPr>
          <p:cNvSpPr txBox="1"/>
          <p:nvPr/>
        </p:nvSpPr>
        <p:spPr>
          <a:xfrm>
            <a:off x="417185" y="6879292"/>
            <a:ext cx="1640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Dein Job ist es Befehle von dem Program- eh ich meine aus der Küche, auszuführen…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1F8110-EB40-4652-9204-0B7E3CE13507}"/>
              </a:ext>
            </a:extLst>
          </p:cNvPr>
          <p:cNvSpPr txBox="1"/>
          <p:nvPr/>
        </p:nvSpPr>
        <p:spPr>
          <a:xfrm>
            <a:off x="2725062" y="6879292"/>
            <a:ext cx="1353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u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nd dann Werte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…</a:t>
            </a:r>
            <a:r>
              <a:rPr lang="de-DE" sz="1000" dirty="0">
                <a:latin typeface="Pangolin" panose="00000500000000000000" pitchFamily="2" charset="0"/>
              </a:rPr>
              <a:t>ä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hm Kaffee…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051E2C7-DC20-4060-B695-6707A6508000}"/>
              </a:ext>
            </a:extLst>
          </p:cNvPr>
          <p:cNvSpPr txBox="1"/>
          <p:nvPr/>
        </p:nvSpPr>
        <p:spPr>
          <a:xfrm>
            <a:off x="4683465" y="6938684"/>
            <a:ext cx="19283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in </a:t>
            </a:r>
            <a:r>
              <a:rPr lang="de-DE" sz="1000" dirty="0">
                <a:latin typeface="Pangolin" panose="00000500000000000000" pitchFamily="2" charset="0"/>
              </a:rPr>
              <a:t>C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ontainer füllen!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362C1F62-0F36-DE0B-773D-43546A760D9D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</a:t>
            </a:r>
            <a:r>
              <a:rPr lang="de-AT" sz="1000" dirty="0">
                <a:latin typeface="Pangolin" panose="00000500000000000000"/>
              </a:rPr>
              <a:t>Datentypen</a:t>
            </a:r>
            <a:endParaRPr lang="de-DE" sz="1000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8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8E67A4E-6E26-4DF5-FB5F-6B4EA5DEB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32" name="Grafik 31" descr="Ein Bild, das Silhouette, Nachthimmel enthält.&#10;&#10;Automatisch generierte Beschreibung">
            <a:extLst>
              <a:ext uri="{FF2B5EF4-FFF2-40B4-BE49-F238E27FC236}">
                <a16:creationId xmlns:a16="http://schemas.microsoft.com/office/drawing/2014/main" id="{F9E3FC94-2158-C125-CD84-D0900C920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031E1E4-C304-4F01-BA61-8E8366E283AA}"/>
              </a:ext>
            </a:extLst>
          </p:cNvPr>
          <p:cNvSpPr/>
          <p:nvPr/>
        </p:nvSpPr>
        <p:spPr>
          <a:xfrm>
            <a:off x="220637" y="525493"/>
            <a:ext cx="6411937" cy="2951163"/>
          </a:xfrm>
          <a:custGeom>
            <a:avLst/>
            <a:gdLst>
              <a:gd name="connsiteX0" fmla="*/ 0 w 6411937"/>
              <a:gd name="connsiteY0" fmla="*/ 0 h 2951163"/>
              <a:gd name="connsiteX1" fmla="*/ 448836 w 6411937"/>
              <a:gd name="connsiteY1" fmla="*/ 0 h 2951163"/>
              <a:gd name="connsiteX2" fmla="*/ 961791 w 6411937"/>
              <a:gd name="connsiteY2" fmla="*/ 0 h 2951163"/>
              <a:gd name="connsiteX3" fmla="*/ 1602984 w 6411937"/>
              <a:gd name="connsiteY3" fmla="*/ 0 h 2951163"/>
              <a:gd name="connsiteX4" fmla="*/ 2180059 w 6411937"/>
              <a:gd name="connsiteY4" fmla="*/ 0 h 2951163"/>
              <a:gd name="connsiteX5" fmla="*/ 2693014 w 6411937"/>
              <a:gd name="connsiteY5" fmla="*/ 0 h 2951163"/>
              <a:gd name="connsiteX6" fmla="*/ 3398327 w 6411937"/>
              <a:gd name="connsiteY6" fmla="*/ 0 h 2951163"/>
              <a:gd name="connsiteX7" fmla="*/ 4103640 w 6411937"/>
              <a:gd name="connsiteY7" fmla="*/ 0 h 2951163"/>
              <a:gd name="connsiteX8" fmla="*/ 4873072 w 6411937"/>
              <a:gd name="connsiteY8" fmla="*/ 0 h 2951163"/>
              <a:gd name="connsiteX9" fmla="*/ 5450146 w 6411937"/>
              <a:gd name="connsiteY9" fmla="*/ 0 h 2951163"/>
              <a:gd name="connsiteX10" fmla="*/ 6411937 w 6411937"/>
              <a:gd name="connsiteY10" fmla="*/ 0 h 2951163"/>
              <a:gd name="connsiteX11" fmla="*/ 6411937 w 6411937"/>
              <a:gd name="connsiteY11" fmla="*/ 590233 h 2951163"/>
              <a:gd name="connsiteX12" fmla="*/ 6411937 w 6411937"/>
              <a:gd name="connsiteY12" fmla="*/ 1091930 h 2951163"/>
              <a:gd name="connsiteX13" fmla="*/ 6411937 w 6411937"/>
              <a:gd name="connsiteY13" fmla="*/ 1741186 h 2951163"/>
              <a:gd name="connsiteX14" fmla="*/ 6411937 w 6411937"/>
              <a:gd name="connsiteY14" fmla="*/ 2242884 h 2951163"/>
              <a:gd name="connsiteX15" fmla="*/ 6411937 w 6411937"/>
              <a:gd name="connsiteY15" fmla="*/ 2951163 h 2951163"/>
              <a:gd name="connsiteX16" fmla="*/ 5963101 w 6411937"/>
              <a:gd name="connsiteY16" fmla="*/ 2951163 h 2951163"/>
              <a:gd name="connsiteX17" fmla="*/ 5514266 w 6411937"/>
              <a:gd name="connsiteY17" fmla="*/ 2951163 h 2951163"/>
              <a:gd name="connsiteX18" fmla="*/ 5001311 w 6411937"/>
              <a:gd name="connsiteY18" fmla="*/ 2951163 h 2951163"/>
              <a:gd name="connsiteX19" fmla="*/ 4424237 w 6411937"/>
              <a:gd name="connsiteY19" fmla="*/ 2951163 h 2951163"/>
              <a:gd name="connsiteX20" fmla="*/ 3847162 w 6411937"/>
              <a:gd name="connsiteY20" fmla="*/ 2951163 h 2951163"/>
              <a:gd name="connsiteX21" fmla="*/ 3398327 w 6411937"/>
              <a:gd name="connsiteY21" fmla="*/ 2951163 h 2951163"/>
              <a:gd name="connsiteX22" fmla="*/ 2949491 w 6411937"/>
              <a:gd name="connsiteY22" fmla="*/ 2951163 h 2951163"/>
              <a:gd name="connsiteX23" fmla="*/ 2244178 w 6411937"/>
              <a:gd name="connsiteY23" fmla="*/ 2951163 h 2951163"/>
              <a:gd name="connsiteX24" fmla="*/ 1731223 w 6411937"/>
              <a:gd name="connsiteY24" fmla="*/ 2951163 h 2951163"/>
              <a:gd name="connsiteX25" fmla="*/ 1090029 w 6411937"/>
              <a:gd name="connsiteY25" fmla="*/ 2951163 h 2951163"/>
              <a:gd name="connsiteX26" fmla="*/ 0 w 6411937"/>
              <a:gd name="connsiteY26" fmla="*/ 2951163 h 2951163"/>
              <a:gd name="connsiteX27" fmla="*/ 0 w 6411937"/>
              <a:gd name="connsiteY27" fmla="*/ 2390442 h 2951163"/>
              <a:gd name="connsiteX28" fmla="*/ 0 w 6411937"/>
              <a:gd name="connsiteY28" fmla="*/ 1800209 h 2951163"/>
              <a:gd name="connsiteX29" fmla="*/ 0 w 6411937"/>
              <a:gd name="connsiteY29" fmla="*/ 1269000 h 2951163"/>
              <a:gd name="connsiteX30" fmla="*/ 0 w 6411937"/>
              <a:gd name="connsiteY30" fmla="*/ 649256 h 2951163"/>
              <a:gd name="connsiteX31" fmla="*/ 0 w 6411937"/>
              <a:gd name="connsiteY31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11937" h="2951163" extrusionOk="0">
                <a:moveTo>
                  <a:pt x="0" y="0"/>
                </a:moveTo>
                <a:cubicBezTo>
                  <a:pt x="107837" y="10885"/>
                  <a:pt x="255857" y="-17929"/>
                  <a:pt x="448836" y="0"/>
                </a:cubicBezTo>
                <a:cubicBezTo>
                  <a:pt x="641815" y="17929"/>
                  <a:pt x="762794" y="13476"/>
                  <a:pt x="961791" y="0"/>
                </a:cubicBezTo>
                <a:cubicBezTo>
                  <a:pt x="1160788" y="-13476"/>
                  <a:pt x="1357921" y="-23125"/>
                  <a:pt x="1602984" y="0"/>
                </a:cubicBezTo>
                <a:cubicBezTo>
                  <a:pt x="1848047" y="23125"/>
                  <a:pt x="1915082" y="15375"/>
                  <a:pt x="2180059" y="0"/>
                </a:cubicBezTo>
                <a:cubicBezTo>
                  <a:pt x="2445037" y="-15375"/>
                  <a:pt x="2543754" y="19402"/>
                  <a:pt x="2693014" y="0"/>
                </a:cubicBezTo>
                <a:cubicBezTo>
                  <a:pt x="2842274" y="-19402"/>
                  <a:pt x="3064643" y="32548"/>
                  <a:pt x="3398327" y="0"/>
                </a:cubicBezTo>
                <a:cubicBezTo>
                  <a:pt x="3732011" y="-32548"/>
                  <a:pt x="3954606" y="16405"/>
                  <a:pt x="4103640" y="0"/>
                </a:cubicBezTo>
                <a:cubicBezTo>
                  <a:pt x="4252674" y="-16405"/>
                  <a:pt x="4540473" y="12032"/>
                  <a:pt x="4873072" y="0"/>
                </a:cubicBezTo>
                <a:cubicBezTo>
                  <a:pt x="5205671" y="-12032"/>
                  <a:pt x="5330947" y="25349"/>
                  <a:pt x="5450146" y="0"/>
                </a:cubicBezTo>
                <a:cubicBezTo>
                  <a:pt x="5569345" y="-25349"/>
                  <a:pt x="6099629" y="-11923"/>
                  <a:pt x="6411937" y="0"/>
                </a:cubicBezTo>
                <a:cubicBezTo>
                  <a:pt x="6427709" y="136988"/>
                  <a:pt x="6407971" y="444909"/>
                  <a:pt x="6411937" y="590233"/>
                </a:cubicBezTo>
                <a:cubicBezTo>
                  <a:pt x="6415903" y="735557"/>
                  <a:pt x="6399641" y="891046"/>
                  <a:pt x="6411937" y="1091930"/>
                </a:cubicBezTo>
                <a:cubicBezTo>
                  <a:pt x="6424233" y="1292814"/>
                  <a:pt x="6415990" y="1580484"/>
                  <a:pt x="6411937" y="1741186"/>
                </a:cubicBezTo>
                <a:cubicBezTo>
                  <a:pt x="6407884" y="1901888"/>
                  <a:pt x="6434972" y="2030121"/>
                  <a:pt x="6411937" y="2242884"/>
                </a:cubicBezTo>
                <a:cubicBezTo>
                  <a:pt x="6388902" y="2455647"/>
                  <a:pt x="6443663" y="2746667"/>
                  <a:pt x="6411937" y="2951163"/>
                </a:cubicBezTo>
                <a:cubicBezTo>
                  <a:pt x="6195912" y="2929817"/>
                  <a:pt x="6081740" y="2963159"/>
                  <a:pt x="5963101" y="2951163"/>
                </a:cubicBezTo>
                <a:cubicBezTo>
                  <a:pt x="5844462" y="2939167"/>
                  <a:pt x="5735751" y="2967447"/>
                  <a:pt x="5514266" y="2951163"/>
                </a:cubicBezTo>
                <a:cubicBezTo>
                  <a:pt x="5292782" y="2934879"/>
                  <a:pt x="5155448" y="2967970"/>
                  <a:pt x="5001311" y="2951163"/>
                </a:cubicBezTo>
                <a:cubicBezTo>
                  <a:pt x="4847174" y="2934356"/>
                  <a:pt x="4594932" y="2957045"/>
                  <a:pt x="4424237" y="2951163"/>
                </a:cubicBezTo>
                <a:cubicBezTo>
                  <a:pt x="4253542" y="2945281"/>
                  <a:pt x="3963121" y="2922805"/>
                  <a:pt x="3847162" y="2951163"/>
                </a:cubicBezTo>
                <a:cubicBezTo>
                  <a:pt x="3731203" y="2979521"/>
                  <a:pt x="3523946" y="2953675"/>
                  <a:pt x="3398327" y="2951163"/>
                </a:cubicBezTo>
                <a:cubicBezTo>
                  <a:pt x="3272709" y="2948651"/>
                  <a:pt x="3103649" y="2945518"/>
                  <a:pt x="2949491" y="2951163"/>
                </a:cubicBezTo>
                <a:cubicBezTo>
                  <a:pt x="2795333" y="2956808"/>
                  <a:pt x="2453709" y="2981973"/>
                  <a:pt x="2244178" y="2951163"/>
                </a:cubicBezTo>
                <a:cubicBezTo>
                  <a:pt x="2034647" y="2920353"/>
                  <a:pt x="1932497" y="2941130"/>
                  <a:pt x="1731223" y="2951163"/>
                </a:cubicBezTo>
                <a:cubicBezTo>
                  <a:pt x="1529949" y="2961196"/>
                  <a:pt x="1293072" y="2954720"/>
                  <a:pt x="1090029" y="2951163"/>
                </a:cubicBezTo>
                <a:cubicBezTo>
                  <a:pt x="886986" y="2947606"/>
                  <a:pt x="359432" y="3002712"/>
                  <a:pt x="0" y="2951163"/>
                </a:cubicBezTo>
                <a:cubicBezTo>
                  <a:pt x="24451" y="2723797"/>
                  <a:pt x="27329" y="2549251"/>
                  <a:pt x="0" y="2390442"/>
                </a:cubicBezTo>
                <a:cubicBezTo>
                  <a:pt x="-27329" y="2231633"/>
                  <a:pt x="8947" y="2043707"/>
                  <a:pt x="0" y="1800209"/>
                </a:cubicBezTo>
                <a:cubicBezTo>
                  <a:pt x="-8947" y="1556711"/>
                  <a:pt x="-10213" y="1432854"/>
                  <a:pt x="0" y="1269000"/>
                </a:cubicBezTo>
                <a:cubicBezTo>
                  <a:pt x="10213" y="1105146"/>
                  <a:pt x="-12688" y="792344"/>
                  <a:pt x="0" y="649256"/>
                </a:cubicBezTo>
                <a:cubicBezTo>
                  <a:pt x="12688" y="506168"/>
                  <a:pt x="-11329" y="17489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08C70B1-C6BC-4320-89DD-D636EA3B83EE}"/>
              </a:ext>
            </a:extLst>
          </p:cNvPr>
          <p:cNvSpPr/>
          <p:nvPr/>
        </p:nvSpPr>
        <p:spPr>
          <a:xfrm>
            <a:off x="220637" y="362108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C818BB-AADD-4CB4-A352-33F361B909AC}"/>
              </a:ext>
            </a:extLst>
          </p:cNvPr>
          <p:cNvSpPr/>
          <p:nvPr/>
        </p:nvSpPr>
        <p:spPr>
          <a:xfrm>
            <a:off x="2391724" y="362108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0BC0C68-3404-4421-8423-F0146A1C1B87}"/>
              </a:ext>
            </a:extLst>
          </p:cNvPr>
          <p:cNvSpPr/>
          <p:nvPr/>
        </p:nvSpPr>
        <p:spPr>
          <a:xfrm>
            <a:off x="4585173" y="362108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6603D6A-0AD8-4A93-851A-352A345B7962}"/>
              </a:ext>
            </a:extLst>
          </p:cNvPr>
          <p:cNvSpPr/>
          <p:nvPr/>
        </p:nvSpPr>
        <p:spPr>
          <a:xfrm>
            <a:off x="225425" y="6791449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500D747-9A2C-4EFE-9B77-BE94D402E91E}"/>
              </a:ext>
            </a:extLst>
          </p:cNvPr>
          <p:cNvSpPr/>
          <p:nvPr/>
        </p:nvSpPr>
        <p:spPr>
          <a:xfrm>
            <a:off x="2403475" y="6764401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7E88752-A0B8-46A0-A037-EE21803CA1C7}"/>
              </a:ext>
            </a:extLst>
          </p:cNvPr>
          <p:cNvSpPr/>
          <p:nvPr/>
        </p:nvSpPr>
        <p:spPr>
          <a:xfrm>
            <a:off x="4581525" y="676492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B2CE85-EDAA-40CE-91A0-7CF9037A8673}"/>
              </a:ext>
            </a:extLst>
          </p:cNvPr>
          <p:cNvSpPr txBox="1"/>
          <p:nvPr/>
        </p:nvSpPr>
        <p:spPr>
          <a:xfrm>
            <a:off x="575762" y="731984"/>
            <a:ext cx="2483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Hier sind die verschiedenen Containergrößen, die wir haben. Keine Sorgen, mach dir </a:t>
            </a:r>
            <a:r>
              <a:rPr lang="de-DE" sz="1000" dirty="0" err="1">
                <a:latin typeface="Pangolin" panose="00000500000000000000" pitchFamily="2" charset="0"/>
              </a:rPr>
              <a:t>voerst</a:t>
            </a:r>
            <a:r>
              <a:rPr lang="de-DE" sz="1000" dirty="0">
                <a:latin typeface="Pangolin" panose="00000500000000000000" pitchFamily="2" charset="0"/>
              </a:rPr>
              <a:t> nicht </a:t>
            </a:r>
            <a:r>
              <a:rPr lang="de-DE" sz="1000" dirty="0" err="1">
                <a:latin typeface="Pangolin" panose="00000500000000000000" pitchFamily="2" charset="0"/>
              </a:rPr>
              <a:t>zuviele</a:t>
            </a:r>
            <a:r>
              <a:rPr lang="de-DE" sz="1000" dirty="0">
                <a:latin typeface="Pangolin" panose="00000500000000000000" pitchFamily="2" charset="0"/>
              </a:rPr>
              <a:t> Gedanken über die exakten Zahlenbereiche.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56D796-B065-41B3-9424-D9E087929BDC}"/>
              </a:ext>
            </a:extLst>
          </p:cNvPr>
          <p:cNvSpPr txBox="1"/>
          <p:nvPr/>
        </p:nvSpPr>
        <p:spPr>
          <a:xfrm>
            <a:off x="220637" y="3876453"/>
            <a:ext cx="2012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Manchmal musst du den Inhalt von einem Glass in ein anderes schütten.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2E880B1-4D80-4221-B780-CFBE6FE470F0}"/>
              </a:ext>
            </a:extLst>
          </p:cNvPr>
          <p:cNvSpPr txBox="1"/>
          <p:nvPr/>
        </p:nvSpPr>
        <p:spPr>
          <a:xfrm>
            <a:off x="2891333" y="4030341"/>
            <a:ext cx="1280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Das ist jetzt nicht allzu schwer.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DF58F9-B396-413E-B575-4DB8B8D74ACB}"/>
              </a:ext>
            </a:extLst>
          </p:cNvPr>
          <p:cNvSpPr txBox="1"/>
          <p:nvPr/>
        </p:nvSpPr>
        <p:spPr>
          <a:xfrm>
            <a:off x="4697522" y="3945056"/>
            <a:ext cx="1821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Aber dabei musst du eine Sache beachten!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D31D6E0-FA84-4BF7-8596-48C1293642A5}"/>
              </a:ext>
            </a:extLst>
          </p:cNvPr>
          <p:cNvSpPr txBox="1"/>
          <p:nvPr/>
        </p:nvSpPr>
        <p:spPr>
          <a:xfrm>
            <a:off x="2429738" y="6981504"/>
            <a:ext cx="20010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Du kannst auch immer den Inhalt eines kleineren Glases in ein größeres kopieren.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56F6933-ED78-47EC-B1D9-1CF1175B117F}"/>
              </a:ext>
            </a:extLst>
          </p:cNvPr>
          <p:cNvSpPr txBox="1"/>
          <p:nvPr/>
        </p:nvSpPr>
        <p:spPr>
          <a:xfrm>
            <a:off x="4585220" y="6981504"/>
            <a:ext cx="20010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Was passiert jedoch wenn man ein größeres Glas in ein kleineres kippen will?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15077F1-516D-4AF8-9BF6-7E7CFD18D556}"/>
              </a:ext>
            </a:extLst>
          </p:cNvPr>
          <p:cNvSpPr txBox="1"/>
          <p:nvPr/>
        </p:nvSpPr>
        <p:spPr>
          <a:xfrm>
            <a:off x="495278" y="6958481"/>
            <a:ext cx="1562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In Wirklichkeit entleerst du das erste Glass nicht, sondern der Inhalt wird nur in das zweite kopiert.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99DF8-D114-1803-64E3-E9D32F426270}"/>
              </a:ext>
            </a:extLst>
          </p:cNvPr>
          <p:cNvSpPr txBox="1"/>
          <p:nvPr/>
        </p:nvSpPr>
        <p:spPr>
          <a:xfrm>
            <a:off x="1563561" y="2458625"/>
            <a:ext cx="579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-128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+127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3BCA5F5-B91B-FED2-EA22-9C4D4A27CB49}"/>
              </a:ext>
            </a:extLst>
          </p:cNvPr>
          <p:cNvSpPr txBox="1"/>
          <p:nvPr/>
        </p:nvSpPr>
        <p:spPr>
          <a:xfrm>
            <a:off x="2155028" y="2378900"/>
            <a:ext cx="691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-32,768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+ 32 767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E9E01578-3D05-2538-9703-264C7198BB17}"/>
              </a:ext>
            </a:extLst>
          </p:cNvPr>
          <p:cNvSpPr txBox="1"/>
          <p:nvPr/>
        </p:nvSpPr>
        <p:spPr>
          <a:xfrm>
            <a:off x="2844494" y="2295956"/>
            <a:ext cx="794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- 2 x 10^9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+ 2 x 10^9</a:t>
            </a:r>
          </a:p>
          <a:p>
            <a:pPr algn="ctr"/>
            <a:endParaRPr lang="de-DE" sz="1000" dirty="0">
              <a:latin typeface="Pangolin" panose="00000500000000000000" pitchFamily="2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1D36F4A-632C-3CB9-F129-0F4997B90212}"/>
              </a:ext>
            </a:extLst>
          </p:cNvPr>
          <p:cNvSpPr txBox="1"/>
          <p:nvPr/>
        </p:nvSpPr>
        <p:spPr>
          <a:xfrm>
            <a:off x="3595566" y="2235342"/>
            <a:ext cx="794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- 9 x 10^18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+ 9 x 10^18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4276ACB-8496-43AC-04BA-A03BB5A38605}"/>
              </a:ext>
            </a:extLst>
          </p:cNvPr>
          <p:cNvSpPr txBox="1"/>
          <p:nvPr/>
        </p:nvSpPr>
        <p:spPr>
          <a:xfrm>
            <a:off x="4298011" y="2001547"/>
            <a:ext cx="933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+ - 1,4E - 45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- 3,4E + 38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87FC547-8212-FAED-782E-477431D39B39}"/>
              </a:ext>
            </a:extLst>
          </p:cNvPr>
          <p:cNvSpPr txBox="1"/>
          <p:nvPr/>
        </p:nvSpPr>
        <p:spPr>
          <a:xfrm>
            <a:off x="5330898" y="1285982"/>
            <a:ext cx="933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+ - 4,9E - 324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- 1,7E + 308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5931500-07D4-407B-75AA-A7C56B14725B}"/>
              </a:ext>
            </a:extLst>
          </p:cNvPr>
          <p:cNvSpPr txBox="1"/>
          <p:nvPr/>
        </p:nvSpPr>
        <p:spPr>
          <a:xfrm>
            <a:off x="1563561" y="3168528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BYTE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83FD09-F813-4A55-9ECE-CD1BE1FAF5C3}"/>
              </a:ext>
            </a:extLst>
          </p:cNvPr>
          <p:cNvSpPr txBox="1"/>
          <p:nvPr/>
        </p:nvSpPr>
        <p:spPr>
          <a:xfrm>
            <a:off x="2252656" y="3158136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SHORT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97F2C66-4674-6A0D-AFF5-902785FE7299}"/>
              </a:ext>
            </a:extLst>
          </p:cNvPr>
          <p:cNvSpPr txBox="1"/>
          <p:nvPr/>
        </p:nvSpPr>
        <p:spPr>
          <a:xfrm>
            <a:off x="2952002" y="3142987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INT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8276A5-5435-38CE-3120-C4921D9DFCF6}"/>
              </a:ext>
            </a:extLst>
          </p:cNvPr>
          <p:cNvSpPr txBox="1"/>
          <p:nvPr/>
        </p:nvSpPr>
        <p:spPr>
          <a:xfrm>
            <a:off x="3703074" y="3142986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LONG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2CC38548-61F2-1E35-4BA5-D456C9E43255}"/>
              </a:ext>
            </a:extLst>
          </p:cNvPr>
          <p:cNvSpPr txBox="1"/>
          <p:nvPr/>
        </p:nvSpPr>
        <p:spPr>
          <a:xfrm>
            <a:off x="4475222" y="3142985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FLOAT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9E974F-267B-D965-0D79-42F75605F5C5}"/>
              </a:ext>
            </a:extLst>
          </p:cNvPr>
          <p:cNvSpPr txBox="1"/>
          <p:nvPr/>
        </p:nvSpPr>
        <p:spPr>
          <a:xfrm>
            <a:off x="5407098" y="3135367"/>
            <a:ext cx="695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DOUBLE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5A7219B-7E39-05E9-A287-A4D847B09141}"/>
              </a:ext>
            </a:extLst>
          </p:cNvPr>
          <p:cNvSpPr txBox="1"/>
          <p:nvPr/>
        </p:nvSpPr>
        <p:spPr>
          <a:xfrm>
            <a:off x="3359118" y="6008499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40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98FA0A22-0EED-6E45-7682-94BC71B82F06}"/>
                  </a:ext>
                </a:extLst>
              </p14:cNvPr>
              <p14:cNvContentPartPr/>
              <p14:nvPr/>
            </p14:nvContentPartPr>
            <p14:xfrm>
              <a:off x="3496570" y="5720660"/>
              <a:ext cx="217440" cy="2736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98FA0A22-0EED-6E45-7682-94BC71B82F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3570" y="5657660"/>
                <a:ext cx="343080" cy="153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feld 50">
            <a:extLst>
              <a:ext uri="{FF2B5EF4-FFF2-40B4-BE49-F238E27FC236}">
                <a16:creationId xmlns:a16="http://schemas.microsoft.com/office/drawing/2014/main" id="{72D3B4C2-3220-2860-C47D-AB1EACDC0D45}"/>
              </a:ext>
            </a:extLst>
          </p:cNvPr>
          <p:cNvSpPr txBox="1"/>
          <p:nvPr/>
        </p:nvSpPr>
        <p:spPr>
          <a:xfrm>
            <a:off x="3235467" y="5613768"/>
            <a:ext cx="685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20 + 20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11BE9CA-E9E8-4781-9ABE-4ADD14A982EF}"/>
              </a:ext>
            </a:extLst>
          </p:cNvPr>
          <p:cNvSpPr txBox="1"/>
          <p:nvPr/>
        </p:nvSpPr>
        <p:spPr>
          <a:xfrm>
            <a:off x="3403481" y="5750291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=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5095267-8D9D-01D8-0915-F56ACA89B1E3}"/>
              </a:ext>
            </a:extLst>
          </p:cNvPr>
          <p:cNvSpPr txBox="1"/>
          <p:nvPr/>
        </p:nvSpPr>
        <p:spPr>
          <a:xfrm>
            <a:off x="5502752" y="5995799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40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04099B2-9B3F-8074-988F-991C52779581}"/>
              </a:ext>
            </a:extLst>
          </p:cNvPr>
          <p:cNvSpPr txBox="1"/>
          <p:nvPr/>
        </p:nvSpPr>
        <p:spPr>
          <a:xfrm>
            <a:off x="1732655" y="5234952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89D93BE-A3EF-212F-34AF-1432A5CE7719}"/>
              </a:ext>
            </a:extLst>
          </p:cNvPr>
          <p:cNvSpPr txBox="1"/>
          <p:nvPr/>
        </p:nvSpPr>
        <p:spPr>
          <a:xfrm>
            <a:off x="363759" y="5310702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122730FB-B697-074D-4610-E60B2D49A719}"/>
              </a:ext>
            </a:extLst>
          </p:cNvPr>
          <p:cNvSpPr txBox="1"/>
          <p:nvPr/>
        </p:nvSpPr>
        <p:spPr>
          <a:xfrm>
            <a:off x="1146111" y="9125041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40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Freihand 72">
                <a:extLst>
                  <a:ext uri="{FF2B5EF4-FFF2-40B4-BE49-F238E27FC236}">
                    <a16:creationId xmlns:a16="http://schemas.microsoft.com/office/drawing/2014/main" id="{17570965-FAAF-CAAD-894C-FA8811530699}"/>
                  </a:ext>
                </a:extLst>
              </p14:cNvPr>
              <p14:cNvContentPartPr/>
              <p14:nvPr/>
            </p14:nvContentPartPr>
            <p14:xfrm>
              <a:off x="6184130" y="6140170"/>
              <a:ext cx="70920" cy="38520"/>
            </p14:xfrm>
          </p:contentPart>
        </mc:Choice>
        <mc:Fallback xmlns="">
          <p:pic>
            <p:nvPicPr>
              <p:cNvPr id="73" name="Freihand 72">
                <a:extLst>
                  <a:ext uri="{FF2B5EF4-FFF2-40B4-BE49-F238E27FC236}">
                    <a16:creationId xmlns:a16="http://schemas.microsoft.com/office/drawing/2014/main" id="{17570965-FAAF-CAAD-894C-FA88115306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8490" y="6104530"/>
                <a:ext cx="142560" cy="110160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Textfeld 61">
            <a:extLst>
              <a:ext uri="{FF2B5EF4-FFF2-40B4-BE49-F238E27FC236}">
                <a16:creationId xmlns:a16="http://schemas.microsoft.com/office/drawing/2014/main" id="{949D98DD-DDF1-AE44-29F6-FC59DF1AC4B8}"/>
              </a:ext>
            </a:extLst>
          </p:cNvPr>
          <p:cNvSpPr txBox="1"/>
          <p:nvPr/>
        </p:nvSpPr>
        <p:spPr>
          <a:xfrm>
            <a:off x="6054121" y="6057193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941AFB4-9AEF-D5D6-808A-DD138927CCCF}"/>
              </a:ext>
            </a:extLst>
          </p:cNvPr>
          <p:cNvGrpSpPr/>
          <p:nvPr/>
        </p:nvGrpSpPr>
        <p:grpSpPr>
          <a:xfrm>
            <a:off x="4833630" y="6101770"/>
            <a:ext cx="148460" cy="64320"/>
            <a:chOff x="4833630" y="6101770"/>
            <a:chExt cx="148460" cy="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73D5EEC6-E6C2-38EF-CD75-95EF632A49A8}"/>
                    </a:ext>
                  </a:extLst>
                </p14:cNvPr>
                <p14:cNvContentPartPr/>
                <p14:nvPr/>
              </p14:nvContentPartPr>
              <p14:xfrm>
                <a:off x="4833630" y="6101770"/>
                <a:ext cx="62280" cy="55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73D5EEC6-E6C2-38EF-CD75-95EF632A49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24990" y="6092770"/>
                  <a:ext cx="79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FF51DF6D-76A0-FAC7-F517-A73205AF701B}"/>
                    </a:ext>
                  </a:extLst>
                </p14:cNvPr>
                <p14:cNvContentPartPr/>
                <p14:nvPr/>
              </p14:nvContentPartPr>
              <p14:xfrm>
                <a:off x="4905050" y="6162490"/>
                <a:ext cx="360" cy="36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FF51DF6D-76A0-FAC7-F517-A73205AF70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69410" y="6126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2CD4D0B6-28BB-916C-AA82-C0A9D112EC63}"/>
                    </a:ext>
                  </a:extLst>
                </p14:cNvPr>
                <p14:cNvContentPartPr/>
                <p14:nvPr/>
              </p14:nvContentPartPr>
              <p14:xfrm>
                <a:off x="4930610" y="6165730"/>
                <a:ext cx="51480" cy="3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2CD4D0B6-28BB-916C-AA82-C0A9D112EC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4610" y="6129730"/>
                  <a:ext cx="12312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6" name="Freihand 75">
                <a:extLst>
                  <a:ext uri="{FF2B5EF4-FFF2-40B4-BE49-F238E27FC236}">
                    <a16:creationId xmlns:a16="http://schemas.microsoft.com/office/drawing/2014/main" id="{C2CDEC1C-EF3F-B535-B30C-FCBFE2C65B6C}"/>
                  </a:ext>
                </a:extLst>
              </p14:cNvPr>
              <p14:cNvContentPartPr/>
              <p14:nvPr/>
            </p14:nvContentPartPr>
            <p14:xfrm>
              <a:off x="5013270" y="6107530"/>
              <a:ext cx="52560" cy="36720"/>
            </p14:xfrm>
          </p:contentPart>
        </mc:Choice>
        <mc:Fallback xmlns="">
          <p:pic>
            <p:nvPicPr>
              <p:cNvPr id="76" name="Freihand 75">
                <a:extLst>
                  <a:ext uri="{FF2B5EF4-FFF2-40B4-BE49-F238E27FC236}">
                    <a16:creationId xmlns:a16="http://schemas.microsoft.com/office/drawing/2014/main" id="{C2CDEC1C-EF3F-B535-B30C-FCBFE2C65B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4270" y="6098530"/>
                <a:ext cx="7020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4842B853-78F3-84FB-E7CD-83AED1086137}"/>
              </a:ext>
            </a:extLst>
          </p:cNvPr>
          <p:cNvGrpSpPr/>
          <p:nvPr/>
        </p:nvGrpSpPr>
        <p:grpSpPr>
          <a:xfrm>
            <a:off x="6122320" y="6084130"/>
            <a:ext cx="202680" cy="56520"/>
            <a:chOff x="6122320" y="6084130"/>
            <a:chExt cx="20268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D838D474-4C61-877A-BD68-2C98D1D0A39A}"/>
                    </a:ext>
                  </a:extLst>
                </p14:cNvPr>
                <p14:cNvContentPartPr/>
                <p14:nvPr/>
              </p14:nvContentPartPr>
              <p14:xfrm>
                <a:off x="6122320" y="6084130"/>
                <a:ext cx="44640" cy="565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D838D474-4C61-877A-BD68-2C98D1D0A3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13680" y="6075490"/>
                  <a:ext cx="62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C1D8DB92-CABD-8AB6-8970-5D3B83D83759}"/>
                    </a:ext>
                  </a:extLst>
                </p14:cNvPr>
                <p14:cNvContentPartPr/>
                <p14:nvPr/>
              </p14:nvContentPartPr>
              <p14:xfrm>
                <a:off x="6299080" y="6089530"/>
                <a:ext cx="25920" cy="3816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C1D8DB92-CABD-8AB6-8970-5D3B83D837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0080" y="6080890"/>
                  <a:ext cx="43560" cy="5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9F504058-470C-7ACA-344F-9CB1498958CD}"/>
              </a:ext>
            </a:extLst>
          </p:cNvPr>
          <p:cNvSpPr txBox="1"/>
          <p:nvPr/>
        </p:nvSpPr>
        <p:spPr>
          <a:xfrm>
            <a:off x="4775000" y="6071284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Freihand 81">
                <a:extLst>
                  <a:ext uri="{FF2B5EF4-FFF2-40B4-BE49-F238E27FC236}">
                    <a16:creationId xmlns:a16="http://schemas.microsoft.com/office/drawing/2014/main" id="{E232CFCB-B1BA-57ED-BC1C-311DACA3D93F}"/>
                  </a:ext>
                </a:extLst>
              </p14:cNvPr>
              <p14:cNvContentPartPr/>
              <p14:nvPr/>
            </p14:nvContentPartPr>
            <p14:xfrm>
              <a:off x="523555" y="9258105"/>
              <a:ext cx="360" cy="360"/>
            </p14:xfrm>
          </p:contentPart>
        </mc:Choice>
        <mc:Fallback xmlns="">
          <p:pic>
            <p:nvPicPr>
              <p:cNvPr id="82" name="Freihand 81">
                <a:extLst>
                  <a:ext uri="{FF2B5EF4-FFF2-40B4-BE49-F238E27FC236}">
                    <a16:creationId xmlns:a16="http://schemas.microsoft.com/office/drawing/2014/main" id="{E232CFCB-B1BA-57ED-BC1C-311DACA3D9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4915" y="92494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BCA8E87-6EA2-7E25-748D-098EC599328B}"/>
              </a:ext>
            </a:extLst>
          </p:cNvPr>
          <p:cNvGrpSpPr/>
          <p:nvPr/>
        </p:nvGrpSpPr>
        <p:grpSpPr>
          <a:xfrm>
            <a:off x="475675" y="9240465"/>
            <a:ext cx="226800" cy="64440"/>
            <a:chOff x="475675" y="9240465"/>
            <a:chExt cx="22680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44AE1633-7D3A-233E-B500-AE7A398986EB}"/>
                    </a:ext>
                  </a:extLst>
                </p14:cNvPr>
                <p14:cNvContentPartPr/>
                <p14:nvPr/>
              </p14:nvContentPartPr>
              <p14:xfrm>
                <a:off x="475675" y="9240465"/>
                <a:ext cx="216720" cy="644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44AE1633-7D3A-233E-B500-AE7A398986E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7035" y="9231825"/>
                  <a:ext cx="234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E8F506E3-048D-A9E9-FD72-7D334D68D056}"/>
                    </a:ext>
                  </a:extLst>
                </p14:cNvPr>
                <p14:cNvContentPartPr/>
                <p14:nvPr/>
              </p14:nvContentPartPr>
              <p14:xfrm>
                <a:off x="672955" y="9242625"/>
                <a:ext cx="29520" cy="342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E8F506E3-048D-A9E9-FD72-7D334D68D0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955" y="9233625"/>
                  <a:ext cx="471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36243CEE-CB22-8E22-BBE3-4EF9D958D33F}"/>
              </a:ext>
            </a:extLst>
          </p:cNvPr>
          <p:cNvGrpSpPr/>
          <p:nvPr/>
        </p:nvGrpSpPr>
        <p:grpSpPr>
          <a:xfrm>
            <a:off x="1759795" y="9222825"/>
            <a:ext cx="209160" cy="59040"/>
            <a:chOff x="1759795" y="9222825"/>
            <a:chExt cx="20916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B6D9A52-63B1-1B27-5933-48C1DAC36366}"/>
                    </a:ext>
                  </a:extLst>
                </p14:cNvPr>
                <p14:cNvContentPartPr/>
                <p14:nvPr/>
              </p14:nvContentPartPr>
              <p14:xfrm>
                <a:off x="1759795" y="9226065"/>
                <a:ext cx="9000" cy="3564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EB6D9A52-63B1-1B27-5933-48C1DAC363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51155" y="9217425"/>
                  <a:ext cx="26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9284DA72-BBCE-59D6-0B16-C12CB83B3E06}"/>
                    </a:ext>
                  </a:extLst>
                </p14:cNvPr>
                <p14:cNvContentPartPr/>
                <p14:nvPr/>
              </p14:nvContentPartPr>
              <p14:xfrm>
                <a:off x="1955635" y="9222825"/>
                <a:ext cx="13320" cy="388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9284DA72-BBCE-59D6-0B16-C12CB83B3E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46635" y="9213825"/>
                  <a:ext cx="30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20236593-F276-AA12-F9FB-7132B1895AF5}"/>
                    </a:ext>
                  </a:extLst>
                </p14:cNvPr>
                <p14:cNvContentPartPr/>
                <p14:nvPr/>
              </p14:nvContentPartPr>
              <p14:xfrm>
                <a:off x="1782835" y="9235785"/>
                <a:ext cx="168120" cy="46080"/>
              </p14:xfrm>
            </p:contentPart>
          </mc:Choice>
          <mc:Fallback xmlns="">
            <p:pic>
              <p:nvPicPr>
                <p:cNvPr id="88" name="Freihand 87">
                  <a:extLst>
                    <a:ext uri="{FF2B5EF4-FFF2-40B4-BE49-F238E27FC236}">
                      <a16:creationId xmlns:a16="http://schemas.microsoft.com/office/drawing/2014/main" id="{20236593-F276-AA12-F9FB-7132B1895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73835" y="9227145"/>
                  <a:ext cx="185760" cy="6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962A9978-9F77-126F-377A-451892AE335D}"/>
              </a:ext>
            </a:extLst>
          </p:cNvPr>
          <p:cNvSpPr txBox="1"/>
          <p:nvPr/>
        </p:nvSpPr>
        <p:spPr>
          <a:xfrm>
            <a:off x="415427" y="9206877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D99870D-2A20-0F20-7176-26692DCBF015}"/>
              </a:ext>
            </a:extLst>
          </p:cNvPr>
          <p:cNvSpPr txBox="1"/>
          <p:nvPr/>
        </p:nvSpPr>
        <p:spPr>
          <a:xfrm>
            <a:off x="1686658" y="9188304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8AB08D64-E2B2-BA0E-7240-8E11767F6F47}"/>
              </a:ext>
            </a:extLst>
          </p:cNvPr>
          <p:cNvSpPr txBox="1"/>
          <p:nvPr/>
        </p:nvSpPr>
        <p:spPr>
          <a:xfrm>
            <a:off x="1029177" y="6280191"/>
            <a:ext cx="34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latin typeface="Pangolin" panose="00000500000000000000" pitchFamily="2" charset="0"/>
              </a:rPr>
              <a:t>Int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A2A3A606-2A9F-8D25-12F9-3930F6BA69E7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</a:t>
            </a:r>
            <a:r>
              <a:rPr lang="de-AT" sz="1000" dirty="0">
                <a:latin typeface="Pangolin" panose="00000500000000000000"/>
              </a:rPr>
              <a:t>Datentypen</a:t>
            </a:r>
            <a:endParaRPr lang="de-DE" sz="1000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AD545ED-18FB-D098-165F-D16B63FDF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EBABF5D-946F-A110-2AA8-21D53264E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266CEAC-8C35-4A0B-B3A8-BEA84DC4F645}"/>
              </a:ext>
            </a:extLst>
          </p:cNvPr>
          <p:cNvSpPr/>
          <p:nvPr/>
        </p:nvSpPr>
        <p:spPr>
          <a:xfrm>
            <a:off x="225425" y="55727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82D56E-52A1-41C5-9E38-9AE8FC3766E1}"/>
              </a:ext>
            </a:extLst>
          </p:cNvPr>
          <p:cNvSpPr/>
          <p:nvPr/>
        </p:nvSpPr>
        <p:spPr>
          <a:xfrm>
            <a:off x="2384425" y="545031"/>
            <a:ext cx="2089150" cy="2951163"/>
          </a:xfrm>
          <a:custGeom>
            <a:avLst/>
            <a:gdLst>
              <a:gd name="connsiteX0" fmla="*/ 0 w 2089150"/>
              <a:gd name="connsiteY0" fmla="*/ 0 h 2951163"/>
              <a:gd name="connsiteX1" fmla="*/ 633709 w 2089150"/>
              <a:gd name="connsiteY1" fmla="*/ 0 h 2951163"/>
              <a:gd name="connsiteX2" fmla="*/ 1288309 w 2089150"/>
              <a:gd name="connsiteY2" fmla="*/ 0 h 2951163"/>
              <a:gd name="connsiteX3" fmla="*/ 2089150 w 2089150"/>
              <a:gd name="connsiteY3" fmla="*/ 0 h 2951163"/>
              <a:gd name="connsiteX4" fmla="*/ 2089150 w 2089150"/>
              <a:gd name="connsiteY4" fmla="*/ 560721 h 2951163"/>
              <a:gd name="connsiteX5" fmla="*/ 2089150 w 2089150"/>
              <a:gd name="connsiteY5" fmla="*/ 1209977 h 2951163"/>
              <a:gd name="connsiteX6" fmla="*/ 2089150 w 2089150"/>
              <a:gd name="connsiteY6" fmla="*/ 1711675 h 2951163"/>
              <a:gd name="connsiteX7" fmla="*/ 2089150 w 2089150"/>
              <a:gd name="connsiteY7" fmla="*/ 2242884 h 2951163"/>
              <a:gd name="connsiteX8" fmla="*/ 2089150 w 2089150"/>
              <a:gd name="connsiteY8" fmla="*/ 2951163 h 2951163"/>
              <a:gd name="connsiteX9" fmla="*/ 1455441 w 2089150"/>
              <a:gd name="connsiteY9" fmla="*/ 2951163 h 2951163"/>
              <a:gd name="connsiteX10" fmla="*/ 800841 w 2089150"/>
              <a:gd name="connsiteY10" fmla="*/ 2951163 h 2951163"/>
              <a:gd name="connsiteX11" fmla="*/ 0 w 2089150"/>
              <a:gd name="connsiteY11" fmla="*/ 2951163 h 2951163"/>
              <a:gd name="connsiteX12" fmla="*/ 0 w 2089150"/>
              <a:gd name="connsiteY12" fmla="*/ 2449465 h 2951163"/>
              <a:gd name="connsiteX13" fmla="*/ 0 w 2089150"/>
              <a:gd name="connsiteY13" fmla="*/ 1829721 h 2951163"/>
              <a:gd name="connsiteX14" fmla="*/ 0 w 2089150"/>
              <a:gd name="connsiteY14" fmla="*/ 1239488 h 2951163"/>
              <a:gd name="connsiteX15" fmla="*/ 0 w 2089150"/>
              <a:gd name="connsiteY15" fmla="*/ 708279 h 2951163"/>
              <a:gd name="connsiteX16" fmla="*/ 0 w 20891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9150" h="2951163" extrusionOk="0">
                <a:moveTo>
                  <a:pt x="0" y="0"/>
                </a:moveTo>
                <a:cubicBezTo>
                  <a:pt x="180692" y="9832"/>
                  <a:pt x="413782" y="11249"/>
                  <a:pt x="633709" y="0"/>
                </a:cubicBezTo>
                <a:cubicBezTo>
                  <a:pt x="853636" y="-11249"/>
                  <a:pt x="1016011" y="-14321"/>
                  <a:pt x="1288309" y="0"/>
                </a:cubicBezTo>
                <a:cubicBezTo>
                  <a:pt x="1560607" y="14321"/>
                  <a:pt x="1856913" y="23314"/>
                  <a:pt x="2089150" y="0"/>
                </a:cubicBezTo>
                <a:cubicBezTo>
                  <a:pt x="2101332" y="245709"/>
                  <a:pt x="2079607" y="343479"/>
                  <a:pt x="2089150" y="560721"/>
                </a:cubicBezTo>
                <a:cubicBezTo>
                  <a:pt x="2098693" y="777963"/>
                  <a:pt x="2119040" y="886218"/>
                  <a:pt x="2089150" y="1209977"/>
                </a:cubicBezTo>
                <a:cubicBezTo>
                  <a:pt x="2059260" y="1533736"/>
                  <a:pt x="2082151" y="1542940"/>
                  <a:pt x="2089150" y="1711675"/>
                </a:cubicBezTo>
                <a:cubicBezTo>
                  <a:pt x="2096149" y="1880410"/>
                  <a:pt x="2099047" y="2114975"/>
                  <a:pt x="2089150" y="2242884"/>
                </a:cubicBezTo>
                <a:cubicBezTo>
                  <a:pt x="2079253" y="2370793"/>
                  <a:pt x="2120057" y="2753717"/>
                  <a:pt x="2089150" y="2951163"/>
                </a:cubicBezTo>
                <a:cubicBezTo>
                  <a:pt x="1810955" y="2950928"/>
                  <a:pt x="1591278" y="2976678"/>
                  <a:pt x="1455441" y="2951163"/>
                </a:cubicBezTo>
                <a:cubicBezTo>
                  <a:pt x="1319604" y="2925648"/>
                  <a:pt x="1093847" y="2974399"/>
                  <a:pt x="800841" y="2951163"/>
                </a:cubicBezTo>
                <a:cubicBezTo>
                  <a:pt x="507835" y="2927927"/>
                  <a:pt x="226229" y="2945517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077381-D4D2-445B-832C-258968B888BE}"/>
              </a:ext>
            </a:extLst>
          </p:cNvPr>
          <p:cNvSpPr/>
          <p:nvPr/>
        </p:nvSpPr>
        <p:spPr>
          <a:xfrm>
            <a:off x="4586579" y="551966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44BA3E-88E5-4B1B-9A08-914364AB993E}"/>
              </a:ext>
            </a:extLst>
          </p:cNvPr>
          <p:cNvSpPr/>
          <p:nvPr/>
        </p:nvSpPr>
        <p:spPr>
          <a:xfrm>
            <a:off x="225425" y="363592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6F62F2-C52D-4BF5-A9DC-F94C474D3D98}"/>
              </a:ext>
            </a:extLst>
          </p:cNvPr>
          <p:cNvSpPr/>
          <p:nvPr/>
        </p:nvSpPr>
        <p:spPr>
          <a:xfrm>
            <a:off x="2391555" y="6757611"/>
            <a:ext cx="4229100" cy="2951163"/>
          </a:xfrm>
          <a:custGeom>
            <a:avLst/>
            <a:gdLst>
              <a:gd name="connsiteX0" fmla="*/ 0 w 4229100"/>
              <a:gd name="connsiteY0" fmla="*/ 0 h 2951163"/>
              <a:gd name="connsiteX1" fmla="*/ 477284 w 4229100"/>
              <a:gd name="connsiteY1" fmla="*/ 0 h 2951163"/>
              <a:gd name="connsiteX2" fmla="*/ 996859 w 4229100"/>
              <a:gd name="connsiteY2" fmla="*/ 0 h 2951163"/>
              <a:gd name="connsiteX3" fmla="*/ 1601016 w 4229100"/>
              <a:gd name="connsiteY3" fmla="*/ 0 h 2951163"/>
              <a:gd name="connsiteX4" fmla="*/ 2162883 w 4229100"/>
              <a:gd name="connsiteY4" fmla="*/ 0 h 2951163"/>
              <a:gd name="connsiteX5" fmla="*/ 2682458 w 4229100"/>
              <a:gd name="connsiteY5" fmla="*/ 0 h 2951163"/>
              <a:gd name="connsiteX6" fmla="*/ 3328906 w 4229100"/>
              <a:gd name="connsiteY6" fmla="*/ 0 h 2951163"/>
              <a:gd name="connsiteX7" fmla="*/ 4229100 w 4229100"/>
              <a:gd name="connsiteY7" fmla="*/ 0 h 2951163"/>
              <a:gd name="connsiteX8" fmla="*/ 4229100 w 4229100"/>
              <a:gd name="connsiteY8" fmla="*/ 649256 h 2951163"/>
              <a:gd name="connsiteX9" fmla="*/ 4229100 w 4229100"/>
              <a:gd name="connsiteY9" fmla="*/ 1150954 h 2951163"/>
              <a:gd name="connsiteX10" fmla="*/ 4229100 w 4229100"/>
              <a:gd name="connsiteY10" fmla="*/ 1800209 h 2951163"/>
              <a:gd name="connsiteX11" fmla="*/ 4229100 w 4229100"/>
              <a:gd name="connsiteY11" fmla="*/ 2331419 h 2951163"/>
              <a:gd name="connsiteX12" fmla="*/ 4229100 w 4229100"/>
              <a:gd name="connsiteY12" fmla="*/ 2951163 h 2951163"/>
              <a:gd name="connsiteX13" fmla="*/ 3540361 w 4229100"/>
              <a:gd name="connsiteY13" fmla="*/ 2951163 h 2951163"/>
              <a:gd name="connsiteX14" fmla="*/ 2978495 w 4229100"/>
              <a:gd name="connsiteY14" fmla="*/ 2951163 h 2951163"/>
              <a:gd name="connsiteX15" fmla="*/ 2332047 w 4229100"/>
              <a:gd name="connsiteY15" fmla="*/ 2951163 h 2951163"/>
              <a:gd name="connsiteX16" fmla="*/ 1854762 w 4229100"/>
              <a:gd name="connsiteY16" fmla="*/ 2951163 h 2951163"/>
              <a:gd name="connsiteX17" fmla="*/ 1377478 w 4229100"/>
              <a:gd name="connsiteY17" fmla="*/ 2951163 h 2951163"/>
              <a:gd name="connsiteX18" fmla="*/ 857903 w 4229100"/>
              <a:gd name="connsiteY18" fmla="*/ 2951163 h 2951163"/>
              <a:gd name="connsiteX19" fmla="*/ 0 w 4229100"/>
              <a:gd name="connsiteY19" fmla="*/ 2951163 h 2951163"/>
              <a:gd name="connsiteX20" fmla="*/ 0 w 4229100"/>
              <a:gd name="connsiteY20" fmla="*/ 2390442 h 2951163"/>
              <a:gd name="connsiteX21" fmla="*/ 0 w 4229100"/>
              <a:gd name="connsiteY21" fmla="*/ 1800209 h 2951163"/>
              <a:gd name="connsiteX22" fmla="*/ 0 w 4229100"/>
              <a:gd name="connsiteY22" fmla="*/ 1269000 h 2951163"/>
              <a:gd name="connsiteX23" fmla="*/ 0 w 4229100"/>
              <a:gd name="connsiteY23" fmla="*/ 737791 h 2951163"/>
              <a:gd name="connsiteX24" fmla="*/ 0 w 4229100"/>
              <a:gd name="connsiteY24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9100" h="2951163" extrusionOk="0">
                <a:moveTo>
                  <a:pt x="0" y="0"/>
                </a:moveTo>
                <a:cubicBezTo>
                  <a:pt x="226729" y="11653"/>
                  <a:pt x="260739" y="-11885"/>
                  <a:pt x="477284" y="0"/>
                </a:cubicBezTo>
                <a:cubicBezTo>
                  <a:pt x="693829" y="11885"/>
                  <a:pt x="816080" y="-1007"/>
                  <a:pt x="996859" y="0"/>
                </a:cubicBezTo>
                <a:cubicBezTo>
                  <a:pt x="1177638" y="1007"/>
                  <a:pt x="1312168" y="15822"/>
                  <a:pt x="1601016" y="0"/>
                </a:cubicBezTo>
                <a:cubicBezTo>
                  <a:pt x="1889864" y="-15822"/>
                  <a:pt x="1918296" y="-16857"/>
                  <a:pt x="2162883" y="0"/>
                </a:cubicBezTo>
                <a:cubicBezTo>
                  <a:pt x="2407470" y="16857"/>
                  <a:pt x="2482670" y="8801"/>
                  <a:pt x="2682458" y="0"/>
                </a:cubicBezTo>
                <a:cubicBezTo>
                  <a:pt x="2882246" y="-8801"/>
                  <a:pt x="3148831" y="-8718"/>
                  <a:pt x="3328906" y="0"/>
                </a:cubicBezTo>
                <a:cubicBezTo>
                  <a:pt x="3508981" y="8718"/>
                  <a:pt x="3823410" y="31949"/>
                  <a:pt x="4229100" y="0"/>
                </a:cubicBezTo>
                <a:cubicBezTo>
                  <a:pt x="4229205" y="211258"/>
                  <a:pt x="4222629" y="514894"/>
                  <a:pt x="4229100" y="649256"/>
                </a:cubicBezTo>
                <a:cubicBezTo>
                  <a:pt x="4235571" y="783618"/>
                  <a:pt x="4215589" y="969180"/>
                  <a:pt x="4229100" y="1150954"/>
                </a:cubicBezTo>
                <a:cubicBezTo>
                  <a:pt x="4242611" y="1332728"/>
                  <a:pt x="4232970" y="1576998"/>
                  <a:pt x="4229100" y="1800209"/>
                </a:cubicBezTo>
                <a:cubicBezTo>
                  <a:pt x="4225230" y="2023421"/>
                  <a:pt x="4234991" y="2072380"/>
                  <a:pt x="4229100" y="2331419"/>
                </a:cubicBezTo>
                <a:cubicBezTo>
                  <a:pt x="4223210" y="2590458"/>
                  <a:pt x="4206136" y="2806842"/>
                  <a:pt x="4229100" y="2951163"/>
                </a:cubicBezTo>
                <a:cubicBezTo>
                  <a:pt x="3981958" y="2920508"/>
                  <a:pt x="3849829" y="2968634"/>
                  <a:pt x="3540361" y="2951163"/>
                </a:cubicBezTo>
                <a:cubicBezTo>
                  <a:pt x="3230893" y="2933692"/>
                  <a:pt x="3170035" y="2925978"/>
                  <a:pt x="2978495" y="2951163"/>
                </a:cubicBezTo>
                <a:cubicBezTo>
                  <a:pt x="2786955" y="2976348"/>
                  <a:pt x="2489744" y="2981132"/>
                  <a:pt x="2332047" y="2951163"/>
                </a:cubicBezTo>
                <a:cubicBezTo>
                  <a:pt x="2174350" y="2921194"/>
                  <a:pt x="2033243" y="2973754"/>
                  <a:pt x="1854762" y="2951163"/>
                </a:cubicBezTo>
                <a:cubicBezTo>
                  <a:pt x="1676281" y="2928572"/>
                  <a:pt x="1550800" y="2969045"/>
                  <a:pt x="1377478" y="2951163"/>
                </a:cubicBezTo>
                <a:cubicBezTo>
                  <a:pt x="1204156" y="2933281"/>
                  <a:pt x="998686" y="2939351"/>
                  <a:pt x="857903" y="2951163"/>
                </a:cubicBezTo>
                <a:cubicBezTo>
                  <a:pt x="717120" y="2962975"/>
                  <a:pt x="256719" y="2943287"/>
                  <a:pt x="0" y="2951163"/>
                </a:cubicBezTo>
                <a:cubicBezTo>
                  <a:pt x="-26144" y="2766674"/>
                  <a:pt x="27931" y="2563789"/>
                  <a:pt x="0" y="2390442"/>
                </a:cubicBezTo>
                <a:cubicBezTo>
                  <a:pt x="-27931" y="2217095"/>
                  <a:pt x="-19940" y="2036067"/>
                  <a:pt x="0" y="1800209"/>
                </a:cubicBezTo>
                <a:cubicBezTo>
                  <a:pt x="19940" y="1564351"/>
                  <a:pt x="5937" y="1533559"/>
                  <a:pt x="0" y="1269000"/>
                </a:cubicBezTo>
                <a:cubicBezTo>
                  <a:pt x="-5937" y="1004441"/>
                  <a:pt x="-2113" y="947347"/>
                  <a:pt x="0" y="737791"/>
                </a:cubicBezTo>
                <a:cubicBezTo>
                  <a:pt x="2113" y="528235"/>
                  <a:pt x="20187" y="34357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7EB8C3-E9CC-42F2-81D7-7B021A47CBE2}"/>
              </a:ext>
            </a:extLst>
          </p:cNvPr>
          <p:cNvSpPr/>
          <p:nvPr/>
        </p:nvSpPr>
        <p:spPr>
          <a:xfrm>
            <a:off x="237345" y="674321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1DF8824-F688-4F2D-A732-3F68B65D8AAF}"/>
              </a:ext>
            </a:extLst>
          </p:cNvPr>
          <p:cNvSpPr/>
          <p:nvPr/>
        </p:nvSpPr>
        <p:spPr>
          <a:xfrm>
            <a:off x="4569605" y="36226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370669-B1FA-4A62-883F-48DF8C3FF9DD}"/>
              </a:ext>
            </a:extLst>
          </p:cNvPr>
          <p:cNvSpPr txBox="1"/>
          <p:nvPr/>
        </p:nvSpPr>
        <p:spPr>
          <a:xfrm>
            <a:off x="237345" y="871749"/>
            <a:ext cx="200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Nur ein Teil davon würde hineinpassen.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BB98DD7-138F-4280-9CFC-330A6CEB34FD}"/>
              </a:ext>
            </a:extLst>
          </p:cNvPr>
          <p:cNvSpPr txBox="1"/>
          <p:nvPr/>
        </p:nvSpPr>
        <p:spPr>
          <a:xfrm>
            <a:off x="2594002" y="830545"/>
            <a:ext cx="16649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Und der Rest würde einen Saustall auf der Arbeitsfläche hinterlassen.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234115-2013-40E2-B088-A4DB2C414824}"/>
              </a:ext>
            </a:extLst>
          </p:cNvPr>
          <p:cNvSpPr txBox="1"/>
          <p:nvPr/>
        </p:nvSpPr>
        <p:spPr>
          <a:xfrm>
            <a:off x="4591866" y="871749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Und </a:t>
            </a:r>
            <a:r>
              <a:rPr lang="en-US" sz="1000" dirty="0" err="1">
                <a:latin typeface="Pangolin" panose="00000500000000000000" pitchFamily="2" charset="0"/>
              </a:rPr>
              <a:t>ob</a:t>
            </a:r>
            <a:r>
              <a:rPr lang="en-US" sz="1000" dirty="0">
                <a:latin typeface="Pangolin" panose="00000500000000000000" pitchFamily="2" charset="0"/>
              </a:rPr>
              <a:t> das was </a:t>
            </a:r>
            <a:r>
              <a:rPr lang="en-US" sz="1000" dirty="0" err="1">
                <a:latin typeface="Pangolin" panose="00000500000000000000" pitchFamily="2" charset="0"/>
              </a:rPr>
              <a:t>schlechtes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ist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hängt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davon</a:t>
            </a:r>
            <a:r>
              <a:rPr lang="en-US" sz="1000" dirty="0">
                <a:latin typeface="Pangolin" panose="00000500000000000000" pitchFamily="2" charset="0"/>
              </a:rPr>
              <a:t> ab </a:t>
            </a:r>
            <a:r>
              <a:rPr lang="en-US" sz="1000" dirty="0" err="1">
                <a:latin typeface="Pangolin" panose="00000500000000000000" pitchFamily="2" charset="0"/>
              </a:rPr>
              <a:t>mit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welchem</a:t>
            </a:r>
            <a:r>
              <a:rPr lang="en-US" sz="1000" dirty="0">
                <a:latin typeface="Pangolin" panose="00000500000000000000" pitchFamily="2" charset="0"/>
              </a:rPr>
              <a:t> Chef du </a:t>
            </a:r>
            <a:r>
              <a:rPr lang="en-US" sz="1000" dirty="0" err="1">
                <a:latin typeface="Pangolin" panose="00000500000000000000" pitchFamily="2" charset="0"/>
              </a:rPr>
              <a:t>Schicht</a:t>
            </a:r>
            <a:r>
              <a:rPr lang="en-US" sz="1000" dirty="0">
                <a:latin typeface="Pangolin" panose="00000500000000000000" pitchFamily="2" charset="0"/>
              </a:rPr>
              <a:t> hast.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A649DB5-9A6D-4AC6-832D-F734CE88E9B6}"/>
              </a:ext>
            </a:extLst>
          </p:cNvPr>
          <p:cNvSpPr txBox="1"/>
          <p:nvPr/>
        </p:nvSpPr>
        <p:spPr>
          <a:xfrm>
            <a:off x="289990" y="3928385"/>
            <a:ext cx="18930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latin typeface="Pangolin" panose="00000500000000000000" pitchFamily="2" charset="0"/>
              </a:rPr>
              <a:t>Siehst</a:t>
            </a:r>
            <a:r>
              <a:rPr lang="en-US" sz="1000" dirty="0">
                <a:latin typeface="Pangolin" panose="00000500000000000000" pitchFamily="2" charset="0"/>
              </a:rPr>
              <a:t> du </a:t>
            </a:r>
            <a:r>
              <a:rPr lang="en-US" sz="1000" dirty="0" err="1">
                <a:latin typeface="Pangolin" panose="00000500000000000000" pitchFamily="2" charset="0"/>
              </a:rPr>
              <a:t>diese</a:t>
            </a:r>
            <a:r>
              <a:rPr lang="en-US" sz="1000" dirty="0">
                <a:latin typeface="Pangolin" panose="00000500000000000000" pitchFamily="2" charset="0"/>
              </a:rPr>
              <a:t> Person da? </a:t>
            </a:r>
            <a:r>
              <a:rPr lang="en-US" sz="1000" dirty="0" err="1">
                <a:latin typeface="Pangolin" panose="00000500000000000000" pitchFamily="2" charset="0"/>
              </a:rPr>
              <a:t>Ihr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ist</a:t>
            </a:r>
            <a:r>
              <a:rPr lang="en-US" sz="1000" dirty="0">
                <a:latin typeface="Pangolin" panose="00000500000000000000" pitchFamily="2" charset="0"/>
              </a:rPr>
              <a:t> es egal, </a:t>
            </a:r>
            <a:r>
              <a:rPr lang="en-US" sz="1000" dirty="0" err="1">
                <a:latin typeface="Pangolin" panose="00000500000000000000" pitchFamily="2" charset="0"/>
              </a:rPr>
              <a:t>ob</a:t>
            </a:r>
            <a:r>
              <a:rPr lang="en-US" sz="1000" dirty="0">
                <a:latin typeface="Pangolin" panose="00000500000000000000" pitchFamily="2" charset="0"/>
              </a:rPr>
              <a:t> du </a:t>
            </a:r>
            <a:r>
              <a:rPr lang="en-US" sz="1000" dirty="0" err="1">
                <a:latin typeface="Pangolin" panose="00000500000000000000" pitchFamily="2" charset="0"/>
              </a:rPr>
              <a:t>etwas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verschüttest</a:t>
            </a:r>
            <a:r>
              <a:rPr lang="en-US" sz="1000" dirty="0">
                <a:latin typeface="Pangolin" panose="00000500000000000000" pitchFamily="2" charset="0"/>
              </a:rPr>
              <a:t> und </a:t>
            </a:r>
            <a:r>
              <a:rPr lang="en-US" sz="1000" dirty="0" err="1">
                <a:latin typeface="Pangolin" panose="00000500000000000000" pitchFamily="2" charset="0"/>
              </a:rPr>
              <a:t>sie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wischt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auch</a:t>
            </a:r>
            <a:r>
              <a:rPr lang="en-US" sz="1000" dirty="0">
                <a:latin typeface="Pangolin" panose="00000500000000000000" pitchFamily="2" charset="0"/>
              </a:rPr>
              <a:t> hinter </a:t>
            </a:r>
            <a:r>
              <a:rPr lang="en-US" sz="1000" dirty="0" err="1">
                <a:latin typeface="Pangolin" panose="00000500000000000000" pitchFamily="2" charset="0"/>
              </a:rPr>
              <a:t>dir</a:t>
            </a:r>
            <a:r>
              <a:rPr lang="en-US" sz="1000" dirty="0">
                <a:latin typeface="Pangolin" panose="00000500000000000000" pitchFamily="2" charset="0"/>
              </a:rPr>
              <a:t> auf.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1EBDF6-8BE5-4025-BB97-D70CFE6BC2E0}"/>
              </a:ext>
            </a:extLst>
          </p:cNvPr>
          <p:cNvSpPr txBox="1"/>
          <p:nvPr/>
        </p:nvSpPr>
        <p:spPr>
          <a:xfrm>
            <a:off x="2433366" y="3915675"/>
            <a:ext cx="198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Aber </a:t>
            </a:r>
            <a:r>
              <a:rPr lang="en-US" sz="1000" dirty="0" err="1">
                <a:latin typeface="Pangolin" panose="00000500000000000000" pitchFamily="2" charset="0"/>
              </a:rPr>
              <a:t>mach</a:t>
            </a:r>
            <a:r>
              <a:rPr lang="en-US" sz="1000" dirty="0">
                <a:latin typeface="Pangolin" panose="00000500000000000000" pitchFamily="2" charset="0"/>
              </a:rPr>
              <a:t> das NIE </a:t>
            </a:r>
            <a:r>
              <a:rPr lang="en-US" sz="1000" dirty="0" err="1">
                <a:latin typeface="Pangolin" panose="00000500000000000000" pitchFamily="2" charset="0"/>
              </a:rPr>
              <a:t>unter</a:t>
            </a:r>
            <a:r>
              <a:rPr lang="en-US" sz="1000" dirty="0">
                <a:latin typeface="Pangolin" panose="00000500000000000000" pitchFamily="2" charset="0"/>
              </a:rPr>
              <a:t> der </a:t>
            </a:r>
            <a:r>
              <a:rPr lang="en-US" sz="1000" dirty="0" err="1">
                <a:latin typeface="Pangolin" panose="00000500000000000000" pitchFamily="2" charset="0"/>
              </a:rPr>
              <a:t>Aufsicht</a:t>
            </a:r>
            <a:r>
              <a:rPr lang="en-US" sz="1000" dirty="0">
                <a:latin typeface="Pangolin" panose="00000500000000000000" pitchFamily="2" charset="0"/>
              </a:rPr>
              <a:t> von </a:t>
            </a:r>
            <a:r>
              <a:rPr lang="en-US" sz="1000" dirty="0" err="1">
                <a:latin typeface="Pangolin" panose="00000500000000000000" pitchFamily="2" charset="0"/>
              </a:rPr>
              <a:t>ihm</a:t>
            </a:r>
            <a:r>
              <a:rPr lang="en-US" sz="1000" dirty="0">
                <a:latin typeface="Pangolin" panose="00000500000000000000" pitchFamily="2" charset="0"/>
              </a:rPr>
              <a:t>! Er </a:t>
            </a:r>
            <a:r>
              <a:rPr lang="en-US" sz="1000" dirty="0" err="1">
                <a:latin typeface="Pangolin" panose="00000500000000000000" pitchFamily="2" charset="0"/>
              </a:rPr>
              <a:t>würde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auszucken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wenn</a:t>
            </a:r>
            <a:r>
              <a:rPr lang="en-US" sz="1000" dirty="0">
                <a:latin typeface="Pangolin" panose="00000500000000000000" pitchFamily="2" charset="0"/>
              </a:rPr>
              <a:t> du das </a:t>
            </a:r>
            <a:r>
              <a:rPr lang="en-US" sz="1000" dirty="0" err="1">
                <a:latin typeface="Pangolin" panose="00000500000000000000" pitchFamily="2" charset="0"/>
              </a:rPr>
              <a:t>machst</a:t>
            </a:r>
            <a:r>
              <a:rPr lang="en-US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B95E41A-8941-4DEA-A927-B5EA7993132F}"/>
              </a:ext>
            </a:extLst>
          </p:cNvPr>
          <p:cNvSpPr txBox="1"/>
          <p:nvPr/>
        </p:nvSpPr>
        <p:spPr>
          <a:xfrm>
            <a:off x="187362" y="6814359"/>
            <a:ext cx="205104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Du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fragst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dich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wahrscheinlich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wieso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wir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nich</a:t>
            </a:r>
            <a:r>
              <a:rPr lang="en-US" sz="1100" dirty="0" err="1">
                <a:latin typeface="Pangolin" panose="00000500000000000000" pitchFamily="2" charset="0"/>
              </a:rPr>
              <a:t>t</a:t>
            </a:r>
            <a:r>
              <a:rPr lang="en-US" sz="1100" dirty="0">
                <a:latin typeface="Pangolin" panose="00000500000000000000" pitchFamily="2" charset="0"/>
              </a:rPr>
              <a:t> </a:t>
            </a:r>
            <a:r>
              <a:rPr lang="en-US" sz="1100" dirty="0" err="1">
                <a:latin typeface="Pangolin" panose="00000500000000000000" pitchFamily="2" charset="0"/>
              </a:rPr>
              <a:t>gleich</a:t>
            </a:r>
            <a:r>
              <a:rPr lang="en-US" sz="1100" dirty="0">
                <a:latin typeface="Pangolin" panose="00000500000000000000" pitchFamily="2" charset="0"/>
              </a:rPr>
              <a:t> </a:t>
            </a:r>
            <a:r>
              <a:rPr lang="en-US" sz="1100" dirty="0" err="1">
                <a:latin typeface="Pangolin" panose="00000500000000000000" pitchFamily="2" charset="0"/>
              </a:rPr>
              <a:t>alles</a:t>
            </a:r>
            <a:r>
              <a:rPr lang="en-US" sz="1100" dirty="0">
                <a:latin typeface="Pangolin" panose="00000500000000000000" pitchFamily="2" charset="0"/>
              </a:rPr>
              <a:t> in Double-</a:t>
            </a:r>
            <a:r>
              <a:rPr lang="en-US" sz="1100" dirty="0" err="1">
                <a:latin typeface="Pangolin" panose="00000500000000000000" pitchFamily="2" charset="0"/>
              </a:rPr>
              <a:t>Kontainer</a:t>
            </a:r>
            <a:r>
              <a:rPr lang="en-US" sz="1100" dirty="0">
                <a:latin typeface="Pangolin" panose="00000500000000000000" pitchFamily="2" charset="0"/>
              </a:rPr>
              <a:t> </a:t>
            </a:r>
            <a:r>
              <a:rPr lang="en-US" sz="1100" dirty="0" err="1">
                <a:latin typeface="Pangolin" panose="00000500000000000000" pitchFamily="2" charset="0"/>
              </a:rPr>
              <a:t>geben</a:t>
            </a:r>
            <a:r>
              <a:rPr lang="en-US" sz="1100" dirty="0">
                <a:latin typeface="Pangolin" panose="00000500000000000000" pitchFamily="2" charset="0"/>
              </a:rPr>
              <a:t>?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FC88F93-A70E-4602-85EC-E3CC8A8816C2}"/>
              </a:ext>
            </a:extLst>
          </p:cNvPr>
          <p:cNvSpPr txBox="1"/>
          <p:nvPr/>
        </p:nvSpPr>
        <p:spPr>
          <a:xfrm>
            <a:off x="2525740" y="6876517"/>
            <a:ext cx="15986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…da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wäre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dann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aber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nicht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mehr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wirklich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viel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Platz auf den </a:t>
            </a:r>
          </a:p>
          <a:p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Tischen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frei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…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9C7494-A326-4E23-9779-668ED0B2F88D}"/>
              </a:ext>
            </a:extLst>
          </p:cNvPr>
          <p:cNvSpPr txBox="1"/>
          <p:nvPr/>
        </p:nvSpPr>
        <p:spPr>
          <a:xfrm>
            <a:off x="4471420" y="8944949"/>
            <a:ext cx="137983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Pangolin" panose="00000500000000000000" pitchFamily="2" charset="0"/>
              </a:rPr>
              <a:t>Also, bitte </a:t>
            </a:r>
            <a:r>
              <a:rPr lang="en-US" sz="1100" dirty="0" err="1">
                <a:latin typeface="Pangolin" panose="00000500000000000000" pitchFamily="2" charset="0"/>
              </a:rPr>
              <a:t>wähle</a:t>
            </a:r>
            <a:r>
              <a:rPr lang="en-US" sz="1100" dirty="0">
                <a:latin typeface="Pangolin" panose="00000500000000000000" pitchFamily="2" charset="0"/>
              </a:rPr>
              <a:t> </a:t>
            </a:r>
            <a:r>
              <a:rPr lang="en-US" sz="1100" dirty="0" err="1">
                <a:latin typeface="Pangolin" panose="00000500000000000000" pitchFamily="2" charset="0"/>
              </a:rPr>
              <a:t>immer</a:t>
            </a:r>
            <a:r>
              <a:rPr lang="en-US" sz="1100" dirty="0">
                <a:latin typeface="Pangolin" panose="00000500000000000000" pitchFamily="2" charset="0"/>
              </a:rPr>
              <a:t> die </a:t>
            </a:r>
            <a:r>
              <a:rPr lang="en-US" sz="1100" dirty="0" err="1">
                <a:latin typeface="Pangolin" panose="00000500000000000000" pitchFamily="2" charset="0"/>
              </a:rPr>
              <a:t>passende</a:t>
            </a:r>
            <a:r>
              <a:rPr lang="en-US" sz="1100" dirty="0">
                <a:latin typeface="Pangolin" panose="00000500000000000000" pitchFamily="2" charset="0"/>
              </a:rPr>
              <a:t> </a:t>
            </a:r>
            <a:r>
              <a:rPr lang="en-US" sz="1100" dirty="0" err="1">
                <a:latin typeface="Pangolin" panose="00000500000000000000" pitchFamily="2" charset="0"/>
              </a:rPr>
              <a:t>Größe</a:t>
            </a:r>
            <a:r>
              <a:rPr lang="en-US" sz="1100" dirty="0">
                <a:latin typeface="Pangolin" panose="00000500000000000000" pitchFamily="2" charset="0"/>
              </a:rPr>
              <a:t>.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C7EFAAF-7DFA-FE7C-D5E2-A7074C8EC5C3}"/>
              </a:ext>
            </a:extLst>
          </p:cNvPr>
          <p:cNvSpPr txBox="1"/>
          <p:nvPr/>
        </p:nvSpPr>
        <p:spPr>
          <a:xfrm>
            <a:off x="4589552" y="3928385"/>
            <a:ext cx="20010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Also bedenke, je nachdem an was und wo du arbeitest, probiere dies besser zu vermeiden.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2402043-2606-47B6-9F31-997A13EA6E23}"/>
              </a:ext>
            </a:extLst>
          </p:cNvPr>
          <p:cNvSpPr/>
          <p:nvPr/>
        </p:nvSpPr>
        <p:spPr>
          <a:xfrm>
            <a:off x="2420370" y="363603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2B12A6A7-D60A-AFC6-A172-2373E8468757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</a:t>
            </a:r>
            <a:r>
              <a:rPr lang="de-AT" sz="1000" dirty="0">
                <a:latin typeface="Pangolin" panose="00000500000000000000"/>
              </a:rPr>
              <a:t>Datentypen</a:t>
            </a:r>
            <a:endParaRPr lang="de-DE" sz="1000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65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CF681732-E369-9F18-E93D-1D23013E4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15" name="Grafik 14" descr="Ein Bild, das Text, Silhouette enthält.&#10;&#10;Automatisch generierte Beschreibung">
            <a:extLst>
              <a:ext uri="{FF2B5EF4-FFF2-40B4-BE49-F238E27FC236}">
                <a16:creationId xmlns:a16="http://schemas.microsoft.com/office/drawing/2014/main" id="{0A767FE3-155B-8ADF-54C8-6254F7B2B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C67BAC-4C76-4AEB-8ECF-8BA259B8DBA9}"/>
              </a:ext>
            </a:extLst>
          </p:cNvPr>
          <p:cNvSpPr/>
          <p:nvPr/>
        </p:nvSpPr>
        <p:spPr>
          <a:xfrm>
            <a:off x="117474" y="1513373"/>
            <a:ext cx="107951" cy="18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EE5FB8-5C56-44E1-AA80-669D67DFE7B8}"/>
              </a:ext>
            </a:extLst>
          </p:cNvPr>
          <p:cNvSpPr/>
          <p:nvPr/>
        </p:nvSpPr>
        <p:spPr>
          <a:xfrm>
            <a:off x="2276474" y="1208573"/>
            <a:ext cx="107951" cy="18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A35FD0-A55E-40A1-BF07-64653A3272E6}"/>
              </a:ext>
            </a:extLst>
          </p:cNvPr>
          <p:cNvSpPr/>
          <p:nvPr/>
        </p:nvSpPr>
        <p:spPr>
          <a:xfrm>
            <a:off x="225425" y="5238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F7BB68B-4EA1-453C-81FF-328783FC13FF}"/>
              </a:ext>
            </a:extLst>
          </p:cNvPr>
          <p:cNvSpPr/>
          <p:nvPr/>
        </p:nvSpPr>
        <p:spPr>
          <a:xfrm>
            <a:off x="2403475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5CFDC9-2DA5-4C79-A306-63C77D5FB1C0}"/>
              </a:ext>
            </a:extLst>
          </p:cNvPr>
          <p:cNvSpPr/>
          <p:nvPr/>
        </p:nvSpPr>
        <p:spPr>
          <a:xfrm>
            <a:off x="4581525" y="52387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A1AEC66-48A3-4E75-8540-E5458E8C506E}"/>
              </a:ext>
            </a:extLst>
          </p:cNvPr>
          <p:cNvSpPr txBox="1"/>
          <p:nvPr/>
        </p:nvSpPr>
        <p:spPr>
          <a:xfrm>
            <a:off x="296969" y="556478"/>
            <a:ext cx="18223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So, das </a:t>
            </a:r>
            <a:r>
              <a:rPr lang="en-US" sz="1000" dirty="0" err="1">
                <a:latin typeface="Pangolin" panose="00000500000000000000" pitchFamily="2" charset="0"/>
              </a:rPr>
              <a:t>ist</a:t>
            </a:r>
            <a:r>
              <a:rPr lang="en-US" sz="1000" dirty="0">
                <a:latin typeface="Pangolin" panose="00000500000000000000" pitchFamily="2" charset="0"/>
              </a:rPr>
              <a:t> mal </a:t>
            </a:r>
            <a:r>
              <a:rPr lang="en-US" sz="1000" dirty="0" err="1">
                <a:latin typeface="Pangolin" panose="00000500000000000000" pitchFamily="2" charset="0"/>
              </a:rPr>
              <a:t>alles</a:t>
            </a:r>
            <a:r>
              <a:rPr lang="en-US" sz="1000" dirty="0">
                <a:latin typeface="Pangolin" panose="00000500000000000000" pitchFamily="2" charset="0"/>
              </a:rPr>
              <a:t>, das du Wissen </a:t>
            </a:r>
            <a:r>
              <a:rPr lang="en-US" sz="1000" dirty="0" err="1">
                <a:latin typeface="Pangolin" panose="00000500000000000000" pitchFamily="2" charset="0"/>
              </a:rPr>
              <a:t>musst</a:t>
            </a:r>
            <a:r>
              <a:rPr lang="en-US" sz="1000" dirty="0">
                <a:latin typeface="Pangolin" panose="00000500000000000000" pitchFamily="2" charset="0"/>
              </a:rPr>
              <a:t>, um </a:t>
            </a:r>
            <a:r>
              <a:rPr lang="en-US" sz="1000" dirty="0" err="1">
                <a:latin typeface="Pangolin" panose="00000500000000000000" pitchFamily="2" charset="0"/>
              </a:rPr>
              <a:t>hier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zurecht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zu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kommen</a:t>
            </a:r>
            <a:r>
              <a:rPr lang="en-US" sz="1000" dirty="0">
                <a:latin typeface="Pangolin" panose="00000500000000000000" pitchFamily="2" charset="0"/>
              </a:rPr>
              <a:t>. Dann </a:t>
            </a:r>
            <a:r>
              <a:rPr lang="en-US" sz="1000" dirty="0" err="1">
                <a:latin typeface="Pangolin" panose="00000500000000000000" pitchFamily="2" charset="0"/>
              </a:rPr>
              <a:t>wünsch</a:t>
            </a:r>
            <a:r>
              <a:rPr lang="en-US" sz="1000" dirty="0">
                <a:latin typeface="Pangolin" panose="00000500000000000000" pitchFamily="2" charset="0"/>
              </a:rPr>
              <a:t> ich </a:t>
            </a:r>
            <a:r>
              <a:rPr lang="en-US" sz="1000" dirty="0" err="1">
                <a:latin typeface="Pangolin" panose="00000500000000000000" pitchFamily="2" charset="0"/>
              </a:rPr>
              <a:t>dir</a:t>
            </a:r>
            <a:r>
              <a:rPr lang="en-US" sz="1000" dirty="0">
                <a:latin typeface="Pangolin" panose="00000500000000000000" pitchFamily="2" charset="0"/>
              </a:rPr>
              <a:t> mal </a:t>
            </a:r>
            <a:r>
              <a:rPr lang="en-US" sz="1000" dirty="0" err="1">
                <a:latin typeface="Pangolin" panose="00000500000000000000" pitchFamily="2" charset="0"/>
              </a:rPr>
              <a:t>gutes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Gelingen</a:t>
            </a:r>
            <a:r>
              <a:rPr lang="en-US" sz="1000" dirty="0">
                <a:latin typeface="Pangolin" panose="00000500000000000000" pitchFamily="2" charset="0"/>
              </a:rPr>
              <a:t> an </a:t>
            </a:r>
            <a:r>
              <a:rPr lang="en-US" sz="1000" dirty="0" err="1">
                <a:latin typeface="Pangolin" panose="00000500000000000000" pitchFamily="2" charset="0"/>
              </a:rPr>
              <a:t>deinem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ersten</a:t>
            </a:r>
            <a:r>
              <a:rPr lang="en-US" sz="1000" dirty="0">
                <a:latin typeface="Pangolin" panose="00000500000000000000" pitchFamily="2" charset="0"/>
              </a:rPr>
              <a:t> Ta-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F6593C-30FB-4E0F-A4A8-6328236749DF}"/>
              </a:ext>
            </a:extLst>
          </p:cNvPr>
          <p:cNvSpPr txBox="1"/>
          <p:nvPr/>
        </p:nvSpPr>
        <p:spPr>
          <a:xfrm>
            <a:off x="2578117" y="623463"/>
            <a:ext cx="16492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Ich bin die </a:t>
            </a:r>
            <a:r>
              <a:rPr lang="en-US" sz="1000" dirty="0" err="1">
                <a:latin typeface="Pangolin" panose="00000500000000000000" pitchFamily="2" charset="0"/>
              </a:rPr>
              <a:t>neue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Aushilfskraft</a:t>
            </a:r>
            <a:r>
              <a:rPr lang="en-US" sz="1000" dirty="0">
                <a:latin typeface="Pangolin" panose="00000500000000000000" pitchFamily="2" charset="0"/>
              </a:rPr>
              <a:t> und </a:t>
            </a:r>
            <a:r>
              <a:rPr lang="en-US" sz="1000" dirty="0" err="1">
                <a:latin typeface="Pangolin" panose="00000500000000000000" pitchFamily="2" charset="0"/>
              </a:rPr>
              <a:t>meine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erste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Schicht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beginnt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heute</a:t>
            </a:r>
            <a:r>
              <a:rPr lang="en-US" sz="1000" dirty="0">
                <a:latin typeface="Pangolin" panose="00000500000000000000" pitchFamily="2" charset="0"/>
              </a:rPr>
              <a:t>. Mir </a:t>
            </a:r>
            <a:r>
              <a:rPr lang="en-US" sz="1000" dirty="0" err="1">
                <a:latin typeface="Pangolin" panose="00000500000000000000" pitchFamily="2" charset="0"/>
              </a:rPr>
              <a:t>wurde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gesagt</a:t>
            </a:r>
            <a:r>
              <a:rPr lang="en-US" sz="1000" dirty="0">
                <a:latin typeface="Pangolin" panose="00000500000000000000" pitchFamily="2" charset="0"/>
              </a:rPr>
              <a:t>, ich </a:t>
            </a:r>
            <a:r>
              <a:rPr lang="en-US" sz="1000" dirty="0" err="1">
                <a:latin typeface="Pangolin" panose="00000500000000000000" pitchFamily="2" charset="0"/>
              </a:rPr>
              <a:t>soll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mich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bei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dir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melden</a:t>
            </a:r>
            <a:r>
              <a:rPr lang="en-US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C54AE24-C016-4DAE-B844-F934967B2CF5}"/>
              </a:ext>
            </a:extLst>
          </p:cNvPr>
          <p:cNvSpPr txBox="1"/>
          <p:nvPr/>
        </p:nvSpPr>
        <p:spPr>
          <a:xfrm>
            <a:off x="4742488" y="633081"/>
            <a:ext cx="1729123" cy="85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 err="1">
                <a:latin typeface="Pangolin" panose="00000500000000000000" pitchFamily="2" charset="0"/>
              </a:rPr>
              <a:t>Weißt</a:t>
            </a:r>
            <a:r>
              <a:rPr lang="en-US" sz="1000" dirty="0">
                <a:latin typeface="Pangolin" panose="00000500000000000000" pitchFamily="2" charset="0"/>
              </a:rPr>
              <a:t> du was? Ich </a:t>
            </a:r>
            <a:r>
              <a:rPr lang="en-US" sz="1000" dirty="0" err="1">
                <a:latin typeface="Pangolin" panose="00000500000000000000" pitchFamily="2" charset="0"/>
              </a:rPr>
              <a:t>hab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noch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etliches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zu</a:t>
            </a:r>
            <a:r>
              <a:rPr lang="en-US" sz="1000" dirty="0">
                <a:latin typeface="Pangolin" panose="00000500000000000000" pitchFamily="2" charset="0"/>
              </a:rPr>
              <a:t> tun, </a:t>
            </a:r>
            <a:r>
              <a:rPr lang="en-US" sz="1000" dirty="0" err="1">
                <a:latin typeface="Pangolin" panose="00000500000000000000" pitchFamily="2" charset="0"/>
              </a:rPr>
              <a:t>wieso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erklärst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nicht</a:t>
            </a:r>
            <a:r>
              <a:rPr lang="en-US" sz="1000" dirty="0">
                <a:latin typeface="Pangolin" panose="00000500000000000000" pitchFamily="2" charset="0"/>
              </a:rPr>
              <a:t> du </a:t>
            </a:r>
            <a:r>
              <a:rPr lang="en-US" sz="1000" dirty="0" err="1">
                <a:latin typeface="Pangolin" panose="00000500000000000000" pitchFamily="2" charset="0"/>
              </a:rPr>
              <a:t>ihm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wie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hier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alles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abläuft</a:t>
            </a:r>
            <a:r>
              <a:rPr lang="en-US" sz="1000" dirty="0">
                <a:latin typeface="Pangolin" panose="00000500000000000000" pitchFamily="2" charset="0"/>
              </a:rPr>
              <a:t>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9F7D9D-801E-BB60-4569-06C9EE350A3C}"/>
              </a:ext>
            </a:extLst>
          </p:cNvPr>
          <p:cNvSpPr txBox="1"/>
          <p:nvPr/>
        </p:nvSpPr>
        <p:spPr>
          <a:xfrm>
            <a:off x="1581825" y="2795504"/>
            <a:ext cx="6719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Hallo!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D1EAD60D-189D-C0A2-EAEE-073BD4B5A834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</a:t>
            </a:r>
            <a:r>
              <a:rPr lang="de-AT" sz="1000" dirty="0">
                <a:latin typeface="Pangolin" panose="00000500000000000000"/>
              </a:rPr>
              <a:t>Datentypen</a:t>
            </a:r>
            <a:endParaRPr lang="de-DE" sz="1000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22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">
            <a:extLst>
              <a:ext uri="{FF2B5EF4-FFF2-40B4-BE49-F238E27FC236}">
                <a16:creationId xmlns:a16="http://schemas.microsoft.com/office/drawing/2014/main" id="{DB24B65F-CF74-C313-5982-F88AA611C5E7}"/>
              </a:ext>
            </a:extLst>
          </p:cNvPr>
          <p:cNvSpPr txBox="1"/>
          <p:nvPr/>
        </p:nvSpPr>
        <p:spPr>
          <a:xfrm>
            <a:off x="599281" y="8176706"/>
            <a:ext cx="4860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Primitive Datentypen © 2022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Comixplain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Team: Victor-Adriel De-Jesus-Oliveira, Hsiang-Yun Wu, Christina Stoiber, Magdalena Boucher, and Alena Ertl, with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illustrations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Magdalena Boucher and Alena Ertl, all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employed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Sankt Pölten University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Applied Sciences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licensed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under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CC BY-SA 4.0. To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view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copy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this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license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visit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http://creativecommons.org/licenses/by-sa/4.0/</a:t>
            </a:r>
            <a:endParaRPr lang="de-AT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1b7603-f8b8-47c9-9682-dc6aa8e9acd7">
      <Terms xmlns="http://schemas.microsoft.com/office/infopath/2007/PartnerControls"/>
    </lcf76f155ced4ddcb4097134ff3c332f>
    <TaxCatchAll xmlns="94bcf745-830c-42f4-885c-a1d7342e6e3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F7B09DBF6D7B4DA35692C22AFAF86F" ma:contentTypeVersion="14" ma:contentTypeDescription="Create a new document." ma:contentTypeScope="" ma:versionID="34cb10e71092a3844ff881cfafcc8ba6">
  <xsd:schema xmlns:xsd="http://www.w3.org/2001/XMLSchema" xmlns:xs="http://www.w3.org/2001/XMLSchema" xmlns:p="http://schemas.microsoft.com/office/2006/metadata/properties" xmlns:ns2="da1b7603-f8b8-47c9-9682-dc6aa8e9acd7" xmlns:ns3="94bcf745-830c-42f4-885c-a1d7342e6e36" targetNamespace="http://schemas.microsoft.com/office/2006/metadata/properties" ma:root="true" ma:fieldsID="16e3b089dcb5c59b541651305d8bfb40" ns2:_="" ns3:_="">
    <xsd:import namespace="da1b7603-f8b8-47c9-9682-dc6aa8e9acd7"/>
    <xsd:import namespace="94bcf745-830c-42f4-885c-a1d7342e6e3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b7603-f8b8-47c9-9682-dc6aa8e9acd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84640ab-69e5-4507-afc1-7da4bb7a5f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cf745-830c-42f4-885c-a1d7342e6e3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b9243bb-53a8-4b98-83ee-304bfef20349}" ma:internalName="TaxCatchAll" ma:showField="CatchAllData" ma:web="94bcf745-830c-42f4-885c-a1d7342e6e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6038F4-9D2E-44CB-8650-29FEE361B3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372B3F-CE2E-42EC-9979-028DA50166FC}">
  <ds:schemaRefs>
    <ds:schemaRef ds:uri="http://schemas.microsoft.com/office/infopath/2007/PartnerControls"/>
    <ds:schemaRef ds:uri="http://purl.org/dc/terms/"/>
    <ds:schemaRef ds:uri="da1b7603-f8b8-47c9-9682-dc6aa8e9acd7"/>
    <ds:schemaRef ds:uri="http://schemas.openxmlformats.org/package/2006/metadata/core-properties"/>
    <ds:schemaRef ds:uri="http://purl.org/dc/elements/1.1/"/>
    <ds:schemaRef ds:uri="94bcf745-830c-42f4-885c-a1d7342e6e36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CAF5CC3-36C4-43B5-B468-E1C7585AD20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626</Words>
  <Application>Microsoft Office PowerPoint</Application>
  <PresentationFormat>A4 Paper (210x297 mm)</PresentationFormat>
  <Paragraphs>80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Pangolin</vt:lpstr>
      <vt:lpstr>Segoe UI</vt:lpstr>
      <vt:lpstr>Source Sans Pro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Boucher Magdalena</dc:creator>
  <cp:lastModifiedBy>de-Jesus-Oliveira Victor-Adriel</cp:lastModifiedBy>
  <cp:revision>33</cp:revision>
  <dcterms:created xsi:type="dcterms:W3CDTF">2022-09-19T11:21:57Z</dcterms:created>
  <dcterms:modified xsi:type="dcterms:W3CDTF">2023-02-18T02:57:06Z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0x0101009BF7B09DBF6D7B4DA35692C22AFAF86F</vt:lpwstr>
  </property>
</Properties>
</file>